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9"/>
  </p:notesMasterIdLst>
  <p:sldIdLst>
    <p:sldId id="256" r:id="rId2"/>
    <p:sldId id="257" r:id="rId3"/>
    <p:sldId id="258" r:id="rId4"/>
    <p:sldId id="259" r:id="rId5"/>
    <p:sldId id="260" r:id="rId6"/>
    <p:sldId id="261" r:id="rId7"/>
    <p:sldId id="266" r:id="rId8"/>
    <p:sldId id="262" r:id="rId9"/>
    <p:sldId id="263" r:id="rId10"/>
    <p:sldId id="267" r:id="rId11"/>
    <p:sldId id="264" r:id="rId12"/>
    <p:sldId id="269" r:id="rId13"/>
    <p:sldId id="270" r:id="rId14"/>
    <p:sldId id="271" r:id="rId15"/>
    <p:sldId id="272" r:id="rId16"/>
    <p:sldId id="268" r:id="rId17"/>
    <p:sldId id="273" r:id="rId18"/>
    <p:sldId id="274" r:id="rId19"/>
    <p:sldId id="275" r:id="rId20"/>
    <p:sldId id="276" r:id="rId21"/>
    <p:sldId id="277" r:id="rId22"/>
    <p:sldId id="278" r:id="rId23"/>
    <p:sldId id="279" r:id="rId24"/>
    <p:sldId id="280" r:id="rId25"/>
    <p:sldId id="282" r:id="rId26"/>
    <p:sldId id="283" r:id="rId27"/>
    <p:sldId id="284" r:id="rId2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DA0DF74-436D-445D-9043-80F0BFC9F35C}" v="18" dt="2022-01-12T21:47:21.27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64103" autoAdjust="0"/>
  </p:normalViewPr>
  <p:slideViewPr>
    <p:cSldViewPr snapToGrid="0">
      <p:cViewPr varScale="1">
        <p:scale>
          <a:sx n="40" d="100"/>
          <a:sy n="40" d="100"/>
        </p:scale>
        <p:origin x="1684" y="4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microsoft.com/office/2016/11/relationships/changesInfo" Target="changesInfos/changesInfo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35" Type="http://schemas.microsoft.com/office/2015/10/relationships/revisionInfo" Target="revisionInfo.xml"/><Relationship Id="rId8" Type="http://schemas.openxmlformats.org/officeDocument/2006/relationships/slide" Target="slides/slide7.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achel Cunning" userId="d4adfd0da5e798e4" providerId="LiveId" clId="{7DA0DF74-436D-445D-9043-80F0BFC9F35C}"/>
    <pc:docChg chg="undo custSel addSld delSld modSld sldOrd">
      <pc:chgData name="Rachel Cunning" userId="d4adfd0da5e798e4" providerId="LiveId" clId="{7DA0DF74-436D-445D-9043-80F0BFC9F35C}" dt="2022-01-12T21:53:07.734" v="3028" actId="20577"/>
      <pc:docMkLst>
        <pc:docMk/>
      </pc:docMkLst>
      <pc:sldChg chg="modNotesTx">
        <pc:chgData name="Rachel Cunning" userId="d4adfd0da5e798e4" providerId="LiveId" clId="{7DA0DF74-436D-445D-9043-80F0BFC9F35C}" dt="2022-01-12T21:40:31.177" v="336" actId="20577"/>
        <pc:sldMkLst>
          <pc:docMk/>
          <pc:sldMk cId="3356194849" sldId="257"/>
        </pc:sldMkLst>
      </pc:sldChg>
      <pc:sldChg chg="addSp delSp modSp mod modNotesTx">
        <pc:chgData name="Rachel Cunning" userId="d4adfd0da5e798e4" providerId="LiveId" clId="{7DA0DF74-436D-445D-9043-80F0BFC9F35C}" dt="2022-01-12T21:42:16.415" v="556" actId="20577"/>
        <pc:sldMkLst>
          <pc:docMk/>
          <pc:sldMk cId="226246401" sldId="258"/>
        </pc:sldMkLst>
        <pc:spChg chg="mod">
          <ac:chgData name="Rachel Cunning" userId="d4adfd0da5e798e4" providerId="LiveId" clId="{7DA0DF74-436D-445D-9043-80F0BFC9F35C}" dt="2022-01-12T21:41:36.152" v="356" actId="14100"/>
          <ac:spMkLst>
            <pc:docMk/>
            <pc:sldMk cId="226246401" sldId="258"/>
            <ac:spMk id="2" creationId="{79E78619-9C78-497A-9A10-6F4A40D3E768}"/>
          </ac:spMkLst>
        </pc:spChg>
        <pc:spChg chg="add del mod">
          <ac:chgData name="Rachel Cunning" userId="d4adfd0da5e798e4" providerId="LiveId" clId="{7DA0DF74-436D-445D-9043-80F0BFC9F35C}" dt="2022-01-12T21:41:24.249" v="345" actId="26606"/>
          <ac:spMkLst>
            <pc:docMk/>
            <pc:sldMk cId="226246401" sldId="258"/>
            <ac:spMk id="9" creationId="{D80BF329-B0FC-4122-86DD-28CD19B65A40}"/>
          </ac:spMkLst>
        </pc:spChg>
        <pc:spChg chg="add">
          <ac:chgData name="Rachel Cunning" userId="d4adfd0da5e798e4" providerId="LiveId" clId="{7DA0DF74-436D-445D-9043-80F0BFC9F35C}" dt="2022-01-12T21:41:24.249" v="345" actId="26606"/>
          <ac:spMkLst>
            <pc:docMk/>
            <pc:sldMk cId="226246401" sldId="258"/>
            <ac:spMk id="14" creationId="{D4771268-CB57-404A-9271-370EB28F6090}"/>
          </ac:spMkLst>
        </pc:spChg>
        <pc:picChg chg="del">
          <ac:chgData name="Rachel Cunning" userId="d4adfd0da5e798e4" providerId="LiveId" clId="{7DA0DF74-436D-445D-9043-80F0BFC9F35C}" dt="2022-01-12T21:41:05.248" v="338" actId="478"/>
          <ac:picMkLst>
            <pc:docMk/>
            <pc:sldMk cId="226246401" sldId="258"/>
            <ac:picMk id="5" creationId="{609A9BE8-BF4B-4932-A06C-C4275D0EE788}"/>
          </ac:picMkLst>
        </pc:picChg>
        <pc:picChg chg="add mod">
          <ac:chgData name="Rachel Cunning" userId="d4adfd0da5e798e4" providerId="LiveId" clId="{7DA0DF74-436D-445D-9043-80F0BFC9F35C}" dt="2022-01-12T21:41:24.249" v="345" actId="26606"/>
          <ac:picMkLst>
            <pc:docMk/>
            <pc:sldMk cId="226246401" sldId="258"/>
            <ac:picMk id="7" creationId="{4065F7F7-4B84-4CA5-BE14-850E4E2AFB1D}"/>
          </ac:picMkLst>
        </pc:picChg>
      </pc:sldChg>
      <pc:sldChg chg="modNotesTx">
        <pc:chgData name="Rachel Cunning" userId="d4adfd0da5e798e4" providerId="LiveId" clId="{7DA0DF74-436D-445D-9043-80F0BFC9F35C}" dt="2022-01-12T21:43:28.379" v="896" actId="6549"/>
        <pc:sldMkLst>
          <pc:docMk/>
          <pc:sldMk cId="637078849" sldId="259"/>
        </pc:sldMkLst>
      </pc:sldChg>
      <pc:sldChg chg="modSp mod modNotesTx">
        <pc:chgData name="Rachel Cunning" userId="d4adfd0da5e798e4" providerId="LiveId" clId="{7DA0DF74-436D-445D-9043-80F0BFC9F35C}" dt="2022-01-12T21:44:35.551" v="1176" actId="20577"/>
        <pc:sldMkLst>
          <pc:docMk/>
          <pc:sldMk cId="1963692169" sldId="260"/>
        </pc:sldMkLst>
        <pc:spChg chg="mod">
          <ac:chgData name="Rachel Cunning" userId="d4adfd0da5e798e4" providerId="LiveId" clId="{7DA0DF74-436D-445D-9043-80F0BFC9F35C}" dt="2022-01-12T21:06:39.682" v="43" actId="20577"/>
          <ac:spMkLst>
            <pc:docMk/>
            <pc:sldMk cId="1963692169" sldId="260"/>
            <ac:spMk id="2" creationId="{EE85E308-E77D-4958-9114-D433716A1129}"/>
          </ac:spMkLst>
        </pc:spChg>
      </pc:sldChg>
      <pc:sldChg chg="modNotesTx">
        <pc:chgData name="Rachel Cunning" userId="d4adfd0da5e798e4" providerId="LiveId" clId="{7DA0DF74-436D-445D-9043-80F0BFC9F35C}" dt="2022-01-12T21:45:31.256" v="1483" actId="20577"/>
        <pc:sldMkLst>
          <pc:docMk/>
          <pc:sldMk cId="1166721473" sldId="261"/>
        </pc:sldMkLst>
      </pc:sldChg>
      <pc:sldChg chg="addSp delSp modSp mod setBg modNotesTx">
        <pc:chgData name="Rachel Cunning" userId="d4adfd0da5e798e4" providerId="LiveId" clId="{7DA0DF74-436D-445D-9043-80F0BFC9F35C}" dt="2022-01-12T21:49:25.073" v="1907" actId="20577"/>
        <pc:sldMkLst>
          <pc:docMk/>
          <pc:sldMk cId="1114636722" sldId="262"/>
        </pc:sldMkLst>
        <pc:spChg chg="mod ord">
          <ac:chgData name="Rachel Cunning" userId="d4adfd0da5e798e4" providerId="LiveId" clId="{7DA0DF74-436D-445D-9043-80F0BFC9F35C}" dt="2022-01-12T21:47:57.237" v="1563" actId="20577"/>
          <ac:spMkLst>
            <pc:docMk/>
            <pc:sldMk cId="1114636722" sldId="262"/>
            <ac:spMk id="2" creationId="{3AB3C440-2448-4E32-83AB-419078A4DC2B}"/>
          </ac:spMkLst>
        </pc:spChg>
        <pc:spChg chg="add del mod">
          <ac:chgData name="Rachel Cunning" userId="d4adfd0da5e798e4" providerId="LiveId" clId="{7DA0DF74-436D-445D-9043-80F0BFC9F35C}" dt="2022-01-12T21:47:48.193" v="1556" actId="26606"/>
          <ac:spMkLst>
            <pc:docMk/>
            <pc:sldMk cId="1114636722" sldId="262"/>
            <ac:spMk id="7" creationId="{D0FF9D48-91B4-4F67-BFE0-F657393F1C82}"/>
          </ac:spMkLst>
        </pc:spChg>
        <pc:spChg chg="add">
          <ac:chgData name="Rachel Cunning" userId="d4adfd0da5e798e4" providerId="LiveId" clId="{7DA0DF74-436D-445D-9043-80F0BFC9F35C}" dt="2022-01-12T21:47:48.193" v="1556" actId="26606"/>
          <ac:spMkLst>
            <pc:docMk/>
            <pc:sldMk cId="1114636722" sldId="262"/>
            <ac:spMk id="71" creationId="{37C89E4B-3C9F-44B9-8B86-D9E3D112D8EC}"/>
          </ac:spMkLst>
        </pc:spChg>
        <pc:picChg chg="del">
          <ac:chgData name="Rachel Cunning" userId="d4adfd0da5e798e4" providerId="LiveId" clId="{7DA0DF74-436D-445D-9043-80F0BFC9F35C}" dt="2022-01-12T21:47:18.534" v="1552" actId="478"/>
          <ac:picMkLst>
            <pc:docMk/>
            <pc:sldMk cId="1114636722" sldId="262"/>
            <ac:picMk id="5" creationId="{F19C2ADC-03A6-4941-BC72-420F898D2DF0}"/>
          </ac:picMkLst>
        </pc:picChg>
        <pc:picChg chg="add mod">
          <ac:chgData name="Rachel Cunning" userId="d4adfd0da5e798e4" providerId="LiveId" clId="{7DA0DF74-436D-445D-9043-80F0BFC9F35C}" dt="2022-01-12T21:47:48.193" v="1556" actId="26606"/>
          <ac:picMkLst>
            <pc:docMk/>
            <pc:sldMk cId="1114636722" sldId="262"/>
            <ac:picMk id="6146" creationId="{434E1D57-0A4F-47D7-A588-65B89D153DF9}"/>
          </ac:picMkLst>
        </pc:picChg>
        <pc:cxnChg chg="add">
          <ac:chgData name="Rachel Cunning" userId="d4adfd0da5e798e4" providerId="LiveId" clId="{7DA0DF74-436D-445D-9043-80F0BFC9F35C}" dt="2022-01-12T21:47:48.193" v="1556" actId="26606"/>
          <ac:cxnSpMkLst>
            <pc:docMk/>
            <pc:sldMk cId="1114636722" sldId="262"/>
            <ac:cxnSpMk id="73" creationId="{AA2EAA10-076F-46BD-8F0F-B9A2FB77A85C}"/>
          </ac:cxnSpMkLst>
        </pc:cxnChg>
        <pc:cxnChg chg="add">
          <ac:chgData name="Rachel Cunning" userId="d4adfd0da5e798e4" providerId="LiveId" clId="{7DA0DF74-436D-445D-9043-80F0BFC9F35C}" dt="2022-01-12T21:47:48.193" v="1556" actId="26606"/>
          <ac:cxnSpMkLst>
            <pc:docMk/>
            <pc:sldMk cId="1114636722" sldId="262"/>
            <ac:cxnSpMk id="75" creationId="{D891E407-403B-4764-86C9-33A56D3BCAA3}"/>
          </ac:cxnSpMkLst>
        </pc:cxnChg>
      </pc:sldChg>
      <pc:sldChg chg="ord modNotesTx">
        <pc:chgData name="Rachel Cunning" userId="d4adfd0da5e798e4" providerId="LiveId" clId="{7DA0DF74-436D-445D-9043-80F0BFC9F35C}" dt="2022-01-12T21:49:57.689" v="2037"/>
        <pc:sldMkLst>
          <pc:docMk/>
          <pc:sldMk cId="2741544709" sldId="263"/>
        </pc:sldMkLst>
      </pc:sldChg>
      <pc:sldChg chg="modNotesTx">
        <pc:chgData name="Rachel Cunning" userId="d4adfd0da5e798e4" providerId="LiveId" clId="{7DA0DF74-436D-445D-9043-80F0BFC9F35C}" dt="2022-01-12T21:50:54.597" v="2279" actId="20577"/>
        <pc:sldMkLst>
          <pc:docMk/>
          <pc:sldMk cId="3457731565" sldId="264"/>
        </pc:sldMkLst>
      </pc:sldChg>
      <pc:sldChg chg="modNotesTx">
        <pc:chgData name="Rachel Cunning" userId="d4adfd0da5e798e4" providerId="LiveId" clId="{7DA0DF74-436D-445D-9043-80F0BFC9F35C}" dt="2022-01-12T21:49:12.269" v="1867" actId="20577"/>
        <pc:sldMkLst>
          <pc:docMk/>
          <pc:sldMk cId="3763071505" sldId="266"/>
        </pc:sldMkLst>
      </pc:sldChg>
      <pc:sldChg chg="ord modNotesTx">
        <pc:chgData name="Rachel Cunning" userId="d4adfd0da5e798e4" providerId="LiveId" clId="{7DA0DF74-436D-445D-9043-80F0BFC9F35C}" dt="2022-01-12T21:50:05.884" v="2039"/>
        <pc:sldMkLst>
          <pc:docMk/>
          <pc:sldMk cId="3993088298" sldId="267"/>
        </pc:sldMkLst>
      </pc:sldChg>
      <pc:sldChg chg="modNotesTx">
        <pc:chgData name="Rachel Cunning" userId="d4adfd0da5e798e4" providerId="LiveId" clId="{7DA0DF74-436D-445D-9043-80F0BFC9F35C}" dt="2022-01-12T21:53:07.734" v="3028" actId="20577"/>
        <pc:sldMkLst>
          <pc:docMk/>
          <pc:sldMk cId="3392848803" sldId="268"/>
        </pc:sldMkLst>
      </pc:sldChg>
      <pc:sldChg chg="modNotesTx">
        <pc:chgData name="Rachel Cunning" userId="d4adfd0da5e798e4" providerId="LiveId" clId="{7DA0DF74-436D-445D-9043-80F0BFC9F35C}" dt="2022-01-12T21:51:40.857" v="2532" actId="20577"/>
        <pc:sldMkLst>
          <pc:docMk/>
          <pc:sldMk cId="1177518810" sldId="269"/>
        </pc:sldMkLst>
      </pc:sldChg>
      <pc:sldChg chg="modNotesTx">
        <pc:chgData name="Rachel Cunning" userId="d4adfd0da5e798e4" providerId="LiveId" clId="{7DA0DF74-436D-445D-9043-80F0BFC9F35C}" dt="2022-01-12T21:52:06.871" v="2684" actId="20577"/>
        <pc:sldMkLst>
          <pc:docMk/>
          <pc:sldMk cId="1354340833" sldId="270"/>
        </pc:sldMkLst>
      </pc:sldChg>
      <pc:sldChg chg="modNotesTx">
        <pc:chgData name="Rachel Cunning" userId="d4adfd0da5e798e4" providerId="LiveId" clId="{7DA0DF74-436D-445D-9043-80F0BFC9F35C}" dt="2022-01-12T21:52:16.855" v="2720" actId="20577"/>
        <pc:sldMkLst>
          <pc:docMk/>
          <pc:sldMk cId="3731954628" sldId="271"/>
        </pc:sldMkLst>
      </pc:sldChg>
      <pc:sldChg chg="modNotesTx">
        <pc:chgData name="Rachel Cunning" userId="d4adfd0da5e798e4" providerId="LiveId" clId="{7DA0DF74-436D-445D-9043-80F0BFC9F35C}" dt="2022-01-12T21:52:48.376" v="2914" actId="20577"/>
        <pc:sldMkLst>
          <pc:docMk/>
          <pc:sldMk cId="313207569" sldId="272"/>
        </pc:sldMkLst>
      </pc:sldChg>
      <pc:sldChg chg="addSp delSp modSp new mod modNotesTx">
        <pc:chgData name="Rachel Cunning" userId="d4adfd0da5e798e4" providerId="LiveId" clId="{7DA0DF74-436D-445D-9043-80F0BFC9F35C}" dt="2022-01-12T21:06:01.003" v="12" actId="1076"/>
        <pc:sldMkLst>
          <pc:docMk/>
          <pc:sldMk cId="3359691582" sldId="273"/>
        </pc:sldMkLst>
        <pc:spChg chg="mod">
          <ac:chgData name="Rachel Cunning" userId="d4adfd0da5e798e4" providerId="LiveId" clId="{7DA0DF74-436D-445D-9043-80F0BFC9F35C}" dt="2022-01-12T21:02:49.069" v="3"/>
          <ac:spMkLst>
            <pc:docMk/>
            <pc:sldMk cId="3359691582" sldId="273"/>
            <ac:spMk id="2" creationId="{BD01FA9C-A976-4964-8D65-643DDFABF2BD}"/>
          </ac:spMkLst>
        </pc:spChg>
        <pc:spChg chg="del">
          <ac:chgData name="Rachel Cunning" userId="d4adfd0da5e798e4" providerId="LiveId" clId="{7DA0DF74-436D-445D-9043-80F0BFC9F35C}" dt="2022-01-12T21:04:28.686" v="6" actId="478"/>
          <ac:spMkLst>
            <pc:docMk/>
            <pc:sldMk cId="3359691582" sldId="273"/>
            <ac:spMk id="3" creationId="{5326CA34-0FD4-474E-94D1-BE7F7F53286A}"/>
          </ac:spMkLst>
        </pc:spChg>
        <pc:picChg chg="add mod">
          <ac:chgData name="Rachel Cunning" userId="d4adfd0da5e798e4" providerId="LiveId" clId="{7DA0DF74-436D-445D-9043-80F0BFC9F35C}" dt="2022-01-12T21:04:26.218" v="5" actId="1076"/>
          <ac:picMkLst>
            <pc:docMk/>
            <pc:sldMk cId="3359691582" sldId="273"/>
            <ac:picMk id="4" creationId="{E1CD024E-040A-4941-8403-26E69E78D97F}"/>
          </ac:picMkLst>
        </pc:picChg>
        <pc:picChg chg="add mod">
          <ac:chgData name="Rachel Cunning" userId="d4adfd0da5e798e4" providerId="LiveId" clId="{7DA0DF74-436D-445D-9043-80F0BFC9F35C}" dt="2022-01-12T21:06:01.003" v="12" actId="1076"/>
          <ac:picMkLst>
            <pc:docMk/>
            <pc:sldMk cId="3359691582" sldId="273"/>
            <ac:picMk id="6" creationId="{B1921843-46DD-42E6-AA72-BB349A2726BD}"/>
          </ac:picMkLst>
        </pc:picChg>
      </pc:sldChg>
      <pc:sldChg chg="addSp delSp modSp new mod modNotesTx">
        <pc:chgData name="Rachel Cunning" userId="d4adfd0da5e798e4" providerId="LiveId" clId="{7DA0DF74-436D-445D-9043-80F0BFC9F35C}" dt="2022-01-12T21:08:31.629" v="54" actId="1076"/>
        <pc:sldMkLst>
          <pc:docMk/>
          <pc:sldMk cId="2857785741" sldId="274"/>
        </pc:sldMkLst>
        <pc:spChg chg="mod">
          <ac:chgData name="Rachel Cunning" userId="d4adfd0da5e798e4" providerId="LiveId" clId="{7DA0DF74-436D-445D-9043-80F0BFC9F35C}" dt="2022-01-12T21:06:18.445" v="17" actId="20577"/>
          <ac:spMkLst>
            <pc:docMk/>
            <pc:sldMk cId="2857785741" sldId="274"/>
            <ac:spMk id="2" creationId="{4F61B3A3-D1C1-4042-9840-76AEDB2B02DB}"/>
          </ac:spMkLst>
        </pc:spChg>
        <pc:spChg chg="del">
          <ac:chgData name="Rachel Cunning" userId="d4adfd0da5e798e4" providerId="LiveId" clId="{7DA0DF74-436D-445D-9043-80F0BFC9F35C}" dt="2022-01-12T21:08:09.231" v="47" actId="22"/>
          <ac:spMkLst>
            <pc:docMk/>
            <pc:sldMk cId="2857785741" sldId="274"/>
            <ac:spMk id="3" creationId="{F83BCDEF-7B40-4ED9-80F1-E252F88570C9}"/>
          </ac:spMkLst>
        </pc:spChg>
        <pc:picChg chg="add mod">
          <ac:chgData name="Rachel Cunning" userId="d4adfd0da5e798e4" providerId="LiveId" clId="{7DA0DF74-436D-445D-9043-80F0BFC9F35C}" dt="2022-01-12T21:08:20.052" v="51" actId="1076"/>
          <ac:picMkLst>
            <pc:docMk/>
            <pc:sldMk cId="2857785741" sldId="274"/>
            <ac:picMk id="4" creationId="{F88A3872-7B1D-4F34-A763-5F0F408D9996}"/>
          </ac:picMkLst>
        </pc:picChg>
        <pc:picChg chg="add mod ord">
          <ac:chgData name="Rachel Cunning" userId="d4adfd0da5e798e4" providerId="LiveId" clId="{7DA0DF74-436D-445D-9043-80F0BFC9F35C}" dt="2022-01-12T21:08:31.629" v="54" actId="1076"/>
          <ac:picMkLst>
            <pc:docMk/>
            <pc:sldMk cId="2857785741" sldId="274"/>
            <ac:picMk id="6" creationId="{66CC8DA3-9365-4E03-8FAD-05971AC3D081}"/>
          </ac:picMkLst>
        </pc:picChg>
      </pc:sldChg>
      <pc:sldChg chg="addSp delSp modSp new mod modNotesTx">
        <pc:chgData name="Rachel Cunning" userId="d4adfd0da5e798e4" providerId="LiveId" clId="{7DA0DF74-436D-445D-9043-80F0BFC9F35C}" dt="2022-01-12T21:18:24.509" v="98"/>
        <pc:sldMkLst>
          <pc:docMk/>
          <pc:sldMk cId="630264501" sldId="275"/>
        </pc:sldMkLst>
        <pc:spChg chg="mod">
          <ac:chgData name="Rachel Cunning" userId="d4adfd0da5e798e4" providerId="LiveId" clId="{7DA0DF74-436D-445D-9043-80F0BFC9F35C}" dt="2022-01-12T21:08:58.734" v="60" actId="20577"/>
          <ac:spMkLst>
            <pc:docMk/>
            <pc:sldMk cId="630264501" sldId="275"/>
            <ac:spMk id="2" creationId="{23ECF56C-CF91-45A5-A36B-CFAB21FE99F7}"/>
          </ac:spMkLst>
        </pc:spChg>
        <pc:spChg chg="del">
          <ac:chgData name="Rachel Cunning" userId="d4adfd0da5e798e4" providerId="LiveId" clId="{7DA0DF74-436D-445D-9043-80F0BFC9F35C}" dt="2022-01-12T21:09:28.695" v="61"/>
          <ac:spMkLst>
            <pc:docMk/>
            <pc:sldMk cId="630264501" sldId="275"/>
            <ac:spMk id="3" creationId="{6DC23697-0002-4218-BBCD-A8E62F62125D}"/>
          </ac:spMkLst>
        </pc:spChg>
        <pc:picChg chg="add mod">
          <ac:chgData name="Rachel Cunning" userId="d4adfd0da5e798e4" providerId="LiveId" clId="{7DA0DF74-436D-445D-9043-80F0BFC9F35C}" dt="2022-01-12T21:09:52.581" v="65" actId="1076"/>
          <ac:picMkLst>
            <pc:docMk/>
            <pc:sldMk cId="630264501" sldId="275"/>
            <ac:picMk id="5" creationId="{0E0A95DB-2D78-4FEF-96C2-994BCF704E92}"/>
          </ac:picMkLst>
        </pc:picChg>
        <pc:picChg chg="add mod">
          <ac:chgData name="Rachel Cunning" userId="d4adfd0da5e798e4" providerId="LiveId" clId="{7DA0DF74-436D-445D-9043-80F0BFC9F35C}" dt="2022-01-12T21:09:44.476" v="63" actId="1076"/>
          <ac:picMkLst>
            <pc:docMk/>
            <pc:sldMk cId="630264501" sldId="275"/>
            <ac:picMk id="1026" creationId="{473317E0-1F1A-4B1F-A7D4-1E46A0F0A6A1}"/>
          </ac:picMkLst>
        </pc:picChg>
      </pc:sldChg>
      <pc:sldChg chg="addSp delSp modSp new mod modNotesTx">
        <pc:chgData name="Rachel Cunning" userId="d4adfd0da5e798e4" providerId="LiveId" clId="{7DA0DF74-436D-445D-9043-80F0BFC9F35C}" dt="2022-01-12T21:12:03.092" v="77"/>
        <pc:sldMkLst>
          <pc:docMk/>
          <pc:sldMk cId="683659149" sldId="276"/>
        </pc:sldMkLst>
        <pc:spChg chg="mod">
          <ac:chgData name="Rachel Cunning" userId="d4adfd0da5e798e4" providerId="LiveId" clId="{7DA0DF74-436D-445D-9043-80F0BFC9F35C}" dt="2022-01-12T21:10:13.652" v="70" actId="20577"/>
          <ac:spMkLst>
            <pc:docMk/>
            <pc:sldMk cId="683659149" sldId="276"/>
            <ac:spMk id="2" creationId="{6595EDC4-A77B-45B9-9721-13A3BCA13AB9}"/>
          </ac:spMkLst>
        </pc:spChg>
        <pc:spChg chg="del">
          <ac:chgData name="Rachel Cunning" userId="d4adfd0da5e798e4" providerId="LiveId" clId="{7DA0DF74-436D-445D-9043-80F0BFC9F35C}" dt="2022-01-12T21:11:55.627" v="76" actId="478"/>
          <ac:spMkLst>
            <pc:docMk/>
            <pc:sldMk cId="683659149" sldId="276"/>
            <ac:spMk id="3" creationId="{D40A1C04-AEC7-4F8E-BD5B-A62B9CBC31AD}"/>
          </ac:spMkLst>
        </pc:spChg>
        <pc:picChg chg="add mod">
          <ac:chgData name="Rachel Cunning" userId="d4adfd0da5e798e4" providerId="LiveId" clId="{7DA0DF74-436D-445D-9043-80F0BFC9F35C}" dt="2022-01-12T21:11:53.654" v="75" actId="1076"/>
          <ac:picMkLst>
            <pc:docMk/>
            <pc:sldMk cId="683659149" sldId="276"/>
            <ac:picMk id="5" creationId="{6206F286-AE3E-468D-B3E0-358696907CBB}"/>
          </ac:picMkLst>
        </pc:picChg>
      </pc:sldChg>
      <pc:sldChg chg="addSp delSp modSp new mod modNotesTx">
        <pc:chgData name="Rachel Cunning" userId="d4adfd0da5e798e4" providerId="LiveId" clId="{7DA0DF74-436D-445D-9043-80F0BFC9F35C}" dt="2022-01-12T21:16:48.644" v="88"/>
        <pc:sldMkLst>
          <pc:docMk/>
          <pc:sldMk cId="3374309071" sldId="277"/>
        </pc:sldMkLst>
        <pc:spChg chg="mod">
          <ac:chgData name="Rachel Cunning" userId="d4adfd0da5e798e4" providerId="LiveId" clId="{7DA0DF74-436D-445D-9043-80F0BFC9F35C}" dt="2022-01-12T21:12:50.036" v="81"/>
          <ac:spMkLst>
            <pc:docMk/>
            <pc:sldMk cId="3374309071" sldId="277"/>
            <ac:spMk id="2" creationId="{35C2F0E1-28F3-46AA-A9CC-575964FC176D}"/>
          </ac:spMkLst>
        </pc:spChg>
        <pc:spChg chg="del">
          <ac:chgData name="Rachel Cunning" userId="d4adfd0da5e798e4" providerId="LiveId" clId="{7DA0DF74-436D-445D-9043-80F0BFC9F35C}" dt="2022-01-12T21:16:00.174" v="82"/>
          <ac:spMkLst>
            <pc:docMk/>
            <pc:sldMk cId="3374309071" sldId="277"/>
            <ac:spMk id="3" creationId="{BB426FB0-599C-478B-AEA1-61BBC0B30116}"/>
          </ac:spMkLst>
        </pc:spChg>
        <pc:picChg chg="add mod">
          <ac:chgData name="Rachel Cunning" userId="d4adfd0da5e798e4" providerId="LiveId" clId="{7DA0DF74-436D-445D-9043-80F0BFC9F35C}" dt="2022-01-12T21:16:29.802" v="85" actId="1076"/>
          <ac:picMkLst>
            <pc:docMk/>
            <pc:sldMk cId="3374309071" sldId="277"/>
            <ac:picMk id="5" creationId="{47C1AE6E-2C56-4759-A802-65FF9450CC6F}"/>
          </ac:picMkLst>
        </pc:picChg>
        <pc:picChg chg="add mod">
          <ac:chgData name="Rachel Cunning" userId="d4adfd0da5e798e4" providerId="LiveId" clId="{7DA0DF74-436D-445D-9043-80F0BFC9F35C}" dt="2022-01-12T21:16:22.855" v="83" actId="1076"/>
          <ac:picMkLst>
            <pc:docMk/>
            <pc:sldMk cId="3374309071" sldId="277"/>
            <ac:picMk id="2050" creationId="{E599A8F5-4589-4829-96EE-C9B45A667FAE}"/>
          </ac:picMkLst>
        </pc:picChg>
      </pc:sldChg>
      <pc:sldChg chg="addSp delSp modSp new mod modNotesTx">
        <pc:chgData name="Rachel Cunning" userId="d4adfd0da5e798e4" providerId="LiveId" clId="{7DA0DF74-436D-445D-9043-80F0BFC9F35C}" dt="2022-01-12T21:18:28.719" v="100"/>
        <pc:sldMkLst>
          <pc:docMk/>
          <pc:sldMk cId="1193749568" sldId="278"/>
        </pc:sldMkLst>
        <pc:spChg chg="mod">
          <ac:chgData name="Rachel Cunning" userId="d4adfd0da5e798e4" providerId="LiveId" clId="{7DA0DF74-436D-445D-9043-80F0BFC9F35C}" dt="2022-01-12T21:17:07.148" v="91" actId="20577"/>
          <ac:spMkLst>
            <pc:docMk/>
            <pc:sldMk cId="1193749568" sldId="278"/>
            <ac:spMk id="2" creationId="{38BCB885-2F7E-49D7-89AD-8844183A9BB3}"/>
          </ac:spMkLst>
        </pc:spChg>
        <pc:spChg chg="del">
          <ac:chgData name="Rachel Cunning" userId="d4adfd0da5e798e4" providerId="LiveId" clId="{7DA0DF74-436D-445D-9043-80F0BFC9F35C}" dt="2022-01-12T21:17:53.093" v="92"/>
          <ac:spMkLst>
            <pc:docMk/>
            <pc:sldMk cId="1193749568" sldId="278"/>
            <ac:spMk id="3" creationId="{DD1FC7E7-3133-4A8F-AD71-F0CF98FF4490}"/>
          </ac:spMkLst>
        </pc:spChg>
        <pc:picChg chg="add mod">
          <ac:chgData name="Rachel Cunning" userId="d4adfd0da5e798e4" providerId="LiveId" clId="{7DA0DF74-436D-445D-9043-80F0BFC9F35C}" dt="2022-01-12T21:18:09.975" v="96"/>
          <ac:picMkLst>
            <pc:docMk/>
            <pc:sldMk cId="1193749568" sldId="278"/>
            <ac:picMk id="5" creationId="{20C738C1-19C7-406D-9BA3-A2A08C1C7A7B}"/>
          </ac:picMkLst>
        </pc:picChg>
        <pc:picChg chg="add mod">
          <ac:chgData name="Rachel Cunning" userId="d4adfd0da5e798e4" providerId="LiveId" clId="{7DA0DF74-436D-445D-9043-80F0BFC9F35C}" dt="2022-01-12T21:18:06.226" v="95" actId="1076"/>
          <ac:picMkLst>
            <pc:docMk/>
            <pc:sldMk cId="1193749568" sldId="278"/>
            <ac:picMk id="3074" creationId="{BADEB145-855C-4472-9ABF-2E65B97AAA6F}"/>
          </ac:picMkLst>
        </pc:picChg>
      </pc:sldChg>
      <pc:sldChg chg="addSp delSp modSp new mod modNotesTx">
        <pc:chgData name="Rachel Cunning" userId="d4adfd0da5e798e4" providerId="LiveId" clId="{7DA0DF74-436D-445D-9043-80F0BFC9F35C}" dt="2022-01-12T21:19:20.688" v="111"/>
        <pc:sldMkLst>
          <pc:docMk/>
          <pc:sldMk cId="179470694" sldId="279"/>
        </pc:sldMkLst>
        <pc:spChg chg="mod">
          <ac:chgData name="Rachel Cunning" userId="d4adfd0da5e798e4" providerId="LiveId" clId="{7DA0DF74-436D-445D-9043-80F0BFC9F35C}" dt="2022-01-12T21:18:46.874" v="105" actId="20577"/>
          <ac:spMkLst>
            <pc:docMk/>
            <pc:sldMk cId="179470694" sldId="279"/>
            <ac:spMk id="2" creationId="{0798C121-73EC-43E8-B0C2-746804B23263}"/>
          </ac:spMkLst>
        </pc:spChg>
        <pc:spChg chg="del">
          <ac:chgData name="Rachel Cunning" userId="d4adfd0da5e798e4" providerId="LiveId" clId="{7DA0DF74-436D-445D-9043-80F0BFC9F35C}" dt="2022-01-12T21:18:53.390" v="106" actId="478"/>
          <ac:spMkLst>
            <pc:docMk/>
            <pc:sldMk cId="179470694" sldId="279"/>
            <ac:spMk id="3" creationId="{27536F1A-5477-4ADA-A3BF-7D024DA40378}"/>
          </ac:spMkLst>
        </pc:spChg>
        <pc:picChg chg="add mod">
          <ac:chgData name="Rachel Cunning" userId="d4adfd0da5e798e4" providerId="LiveId" clId="{7DA0DF74-436D-445D-9043-80F0BFC9F35C}" dt="2022-01-12T21:18:53.821" v="107"/>
          <ac:picMkLst>
            <pc:docMk/>
            <pc:sldMk cId="179470694" sldId="279"/>
            <ac:picMk id="4" creationId="{F91C638C-A49C-41DC-9A2E-DF6B8AEE26D6}"/>
          </ac:picMkLst>
        </pc:picChg>
        <pc:picChg chg="add mod">
          <ac:chgData name="Rachel Cunning" userId="d4adfd0da5e798e4" providerId="LiveId" clId="{7DA0DF74-436D-445D-9043-80F0BFC9F35C}" dt="2022-01-12T21:19:02.461" v="109" actId="1076"/>
          <ac:picMkLst>
            <pc:docMk/>
            <pc:sldMk cId="179470694" sldId="279"/>
            <ac:picMk id="5" creationId="{541408C9-3835-483E-8416-4A581008C1A2}"/>
          </ac:picMkLst>
        </pc:picChg>
      </pc:sldChg>
      <pc:sldChg chg="addSp delSp modSp new mod modNotesTx">
        <pc:chgData name="Rachel Cunning" userId="d4adfd0da5e798e4" providerId="LiveId" clId="{7DA0DF74-436D-445D-9043-80F0BFC9F35C}" dt="2022-01-12T21:24:29.317" v="128" actId="1076"/>
        <pc:sldMkLst>
          <pc:docMk/>
          <pc:sldMk cId="602199732" sldId="280"/>
        </pc:sldMkLst>
        <pc:spChg chg="mod">
          <ac:chgData name="Rachel Cunning" userId="d4adfd0da5e798e4" providerId="LiveId" clId="{7DA0DF74-436D-445D-9043-80F0BFC9F35C}" dt="2022-01-12T21:19:43.768" v="115" actId="20577"/>
          <ac:spMkLst>
            <pc:docMk/>
            <pc:sldMk cId="602199732" sldId="280"/>
            <ac:spMk id="2" creationId="{DCBD988D-BF62-49FD-AC08-C164DC9A9AB4}"/>
          </ac:spMkLst>
        </pc:spChg>
        <pc:spChg chg="del">
          <ac:chgData name="Rachel Cunning" userId="d4adfd0da5e798e4" providerId="LiveId" clId="{7DA0DF74-436D-445D-9043-80F0BFC9F35C}" dt="2022-01-12T21:21:06.360" v="116"/>
          <ac:spMkLst>
            <pc:docMk/>
            <pc:sldMk cId="602199732" sldId="280"/>
            <ac:spMk id="3" creationId="{0C07A3ED-0F01-40C4-8E95-1548F9CE3729}"/>
          </ac:spMkLst>
        </pc:spChg>
        <pc:picChg chg="add mod">
          <ac:chgData name="Rachel Cunning" userId="d4adfd0da5e798e4" providerId="LiveId" clId="{7DA0DF74-436D-445D-9043-80F0BFC9F35C}" dt="2022-01-12T21:24:29.317" v="128" actId="1076"/>
          <ac:picMkLst>
            <pc:docMk/>
            <pc:sldMk cId="602199732" sldId="280"/>
            <ac:picMk id="5" creationId="{47B0AF66-1F99-4D4A-80EE-57E6972DFF07}"/>
          </ac:picMkLst>
        </pc:picChg>
        <pc:picChg chg="add mod">
          <ac:chgData name="Rachel Cunning" userId="d4adfd0da5e798e4" providerId="LiveId" clId="{7DA0DF74-436D-445D-9043-80F0BFC9F35C}" dt="2022-01-12T21:21:09.656" v="117" actId="1076"/>
          <ac:picMkLst>
            <pc:docMk/>
            <pc:sldMk cId="602199732" sldId="280"/>
            <ac:picMk id="4098" creationId="{88B19DEF-3243-46F2-A4F3-EE8C366662F4}"/>
          </ac:picMkLst>
        </pc:picChg>
      </pc:sldChg>
      <pc:sldChg chg="addSp delSp modSp new del mod">
        <pc:chgData name="Rachel Cunning" userId="d4adfd0da5e798e4" providerId="LiveId" clId="{7DA0DF74-436D-445D-9043-80F0BFC9F35C}" dt="2022-01-12T21:28:26.670" v="147" actId="2696"/>
        <pc:sldMkLst>
          <pc:docMk/>
          <pc:sldMk cId="1753546223" sldId="281"/>
        </pc:sldMkLst>
        <pc:spChg chg="del">
          <ac:chgData name="Rachel Cunning" userId="d4adfd0da5e798e4" providerId="LiveId" clId="{7DA0DF74-436D-445D-9043-80F0BFC9F35C}" dt="2022-01-12T21:23:33.735" v="122" actId="22"/>
          <ac:spMkLst>
            <pc:docMk/>
            <pc:sldMk cId="1753546223" sldId="281"/>
            <ac:spMk id="3" creationId="{AE86EC81-6317-4534-A21A-DC7B14FC5357}"/>
          </ac:spMkLst>
        </pc:spChg>
        <pc:picChg chg="add mod ord">
          <ac:chgData name="Rachel Cunning" userId="d4adfd0da5e798e4" providerId="LiveId" clId="{7DA0DF74-436D-445D-9043-80F0BFC9F35C}" dt="2022-01-12T21:23:42.343" v="126" actId="1076"/>
          <ac:picMkLst>
            <pc:docMk/>
            <pc:sldMk cId="1753546223" sldId="281"/>
            <ac:picMk id="5" creationId="{CC1C589B-6A23-4B4A-84F0-3EEBD87D5AE8}"/>
          </ac:picMkLst>
        </pc:picChg>
      </pc:sldChg>
      <pc:sldChg chg="addSp delSp modSp new mod setBg">
        <pc:chgData name="Rachel Cunning" userId="d4adfd0da5e798e4" providerId="LiveId" clId="{7DA0DF74-436D-445D-9043-80F0BFC9F35C}" dt="2022-01-12T21:25:04.361" v="133" actId="26606"/>
        <pc:sldMkLst>
          <pc:docMk/>
          <pc:sldMk cId="3613461219" sldId="282"/>
        </pc:sldMkLst>
        <pc:spChg chg="mod ord">
          <ac:chgData name="Rachel Cunning" userId="d4adfd0da5e798e4" providerId="LiveId" clId="{7DA0DF74-436D-445D-9043-80F0BFC9F35C}" dt="2022-01-12T21:25:04.361" v="133" actId="26606"/>
          <ac:spMkLst>
            <pc:docMk/>
            <pc:sldMk cId="3613461219" sldId="282"/>
            <ac:spMk id="2" creationId="{897A0645-1286-4140-89BE-2C98FC9F1DFC}"/>
          </ac:spMkLst>
        </pc:spChg>
        <pc:spChg chg="del">
          <ac:chgData name="Rachel Cunning" userId="d4adfd0da5e798e4" providerId="LiveId" clId="{7DA0DF74-436D-445D-9043-80F0BFC9F35C}" dt="2022-01-12T21:24:59.675" v="132" actId="478"/>
          <ac:spMkLst>
            <pc:docMk/>
            <pc:sldMk cId="3613461219" sldId="282"/>
            <ac:spMk id="3" creationId="{A940F091-2CCD-4084-AC61-4BB80108E6CA}"/>
          </ac:spMkLst>
        </pc:spChg>
        <pc:spChg chg="add">
          <ac:chgData name="Rachel Cunning" userId="d4adfd0da5e798e4" providerId="LiveId" clId="{7DA0DF74-436D-445D-9043-80F0BFC9F35C}" dt="2022-01-12T21:25:04.361" v="133" actId="26606"/>
          <ac:spMkLst>
            <pc:docMk/>
            <pc:sldMk cId="3613461219" sldId="282"/>
            <ac:spMk id="9" creationId="{37C89E4B-3C9F-44B9-8B86-D9E3D112D8EC}"/>
          </ac:spMkLst>
        </pc:spChg>
        <pc:picChg chg="add mod">
          <ac:chgData name="Rachel Cunning" userId="d4adfd0da5e798e4" providerId="LiveId" clId="{7DA0DF74-436D-445D-9043-80F0BFC9F35C}" dt="2022-01-12T21:25:04.361" v="133" actId="26606"/>
          <ac:picMkLst>
            <pc:docMk/>
            <pc:sldMk cId="3613461219" sldId="282"/>
            <ac:picMk id="4" creationId="{A111EFE9-0949-4050-BF5B-B0B30A4432D7}"/>
          </ac:picMkLst>
        </pc:picChg>
        <pc:cxnChg chg="add">
          <ac:chgData name="Rachel Cunning" userId="d4adfd0da5e798e4" providerId="LiveId" clId="{7DA0DF74-436D-445D-9043-80F0BFC9F35C}" dt="2022-01-12T21:25:04.361" v="133" actId="26606"/>
          <ac:cxnSpMkLst>
            <pc:docMk/>
            <pc:sldMk cId="3613461219" sldId="282"/>
            <ac:cxnSpMk id="11" creationId="{AA2EAA10-076F-46BD-8F0F-B9A2FB77A85C}"/>
          </ac:cxnSpMkLst>
        </pc:cxnChg>
        <pc:cxnChg chg="add">
          <ac:chgData name="Rachel Cunning" userId="d4adfd0da5e798e4" providerId="LiveId" clId="{7DA0DF74-436D-445D-9043-80F0BFC9F35C}" dt="2022-01-12T21:25:04.361" v="133" actId="26606"/>
          <ac:cxnSpMkLst>
            <pc:docMk/>
            <pc:sldMk cId="3613461219" sldId="282"/>
            <ac:cxnSpMk id="13" creationId="{D891E407-403B-4764-86C9-33A56D3BCAA3}"/>
          </ac:cxnSpMkLst>
        </pc:cxnChg>
      </pc:sldChg>
      <pc:sldChg chg="addSp delSp modSp new mod ord modNotesTx">
        <pc:chgData name="Rachel Cunning" userId="d4adfd0da5e798e4" providerId="LiveId" clId="{7DA0DF74-436D-445D-9043-80F0BFC9F35C}" dt="2022-01-12T21:28:44.300" v="150"/>
        <pc:sldMkLst>
          <pc:docMk/>
          <pc:sldMk cId="1885676236" sldId="283"/>
        </pc:sldMkLst>
        <pc:spChg chg="mod">
          <ac:chgData name="Rachel Cunning" userId="d4adfd0da5e798e4" providerId="LiveId" clId="{7DA0DF74-436D-445D-9043-80F0BFC9F35C}" dt="2022-01-12T21:25:30.460" v="136" actId="27636"/>
          <ac:spMkLst>
            <pc:docMk/>
            <pc:sldMk cId="1885676236" sldId="283"/>
            <ac:spMk id="2" creationId="{4F09EE0D-6AEF-49E9-9AB5-123DB19BB6E6}"/>
          </ac:spMkLst>
        </pc:spChg>
        <pc:spChg chg="del">
          <ac:chgData name="Rachel Cunning" userId="d4adfd0da5e798e4" providerId="LiveId" clId="{7DA0DF74-436D-445D-9043-80F0BFC9F35C}" dt="2022-01-12T21:28:05.667" v="144" actId="478"/>
          <ac:spMkLst>
            <pc:docMk/>
            <pc:sldMk cId="1885676236" sldId="283"/>
            <ac:spMk id="3" creationId="{4E49F181-466A-4E84-A291-E685F8E655C2}"/>
          </ac:spMkLst>
        </pc:spChg>
        <pc:picChg chg="add mod">
          <ac:chgData name="Rachel Cunning" userId="d4adfd0da5e798e4" providerId="LiveId" clId="{7DA0DF74-436D-445D-9043-80F0BFC9F35C}" dt="2022-01-12T21:28:08.583" v="145" actId="1076"/>
          <ac:picMkLst>
            <pc:docMk/>
            <pc:sldMk cId="1885676236" sldId="283"/>
            <ac:picMk id="5" creationId="{B9597426-1531-42DB-8AAB-191B15434558}"/>
          </ac:picMkLst>
        </pc:picChg>
        <pc:picChg chg="add mod">
          <ac:chgData name="Rachel Cunning" userId="d4adfd0da5e798e4" providerId="LiveId" clId="{7DA0DF74-436D-445D-9043-80F0BFC9F35C}" dt="2022-01-12T21:28:11.943" v="146" actId="1076"/>
          <ac:picMkLst>
            <pc:docMk/>
            <pc:sldMk cId="1885676236" sldId="283"/>
            <ac:picMk id="6" creationId="{E9051897-8398-44F4-93E7-1F1E9A5D7722}"/>
          </ac:picMkLst>
        </pc:picChg>
      </pc:sldChg>
      <pc:sldChg chg="delSp modSp new mod">
        <pc:chgData name="Rachel Cunning" userId="d4adfd0da5e798e4" providerId="LiveId" clId="{7DA0DF74-436D-445D-9043-80F0BFC9F35C}" dt="2022-01-12T21:29:21.892" v="160" actId="14100"/>
        <pc:sldMkLst>
          <pc:docMk/>
          <pc:sldMk cId="3994546657" sldId="284"/>
        </pc:sldMkLst>
        <pc:spChg chg="mod">
          <ac:chgData name="Rachel Cunning" userId="d4adfd0da5e798e4" providerId="LiveId" clId="{7DA0DF74-436D-445D-9043-80F0BFC9F35C}" dt="2022-01-12T21:29:21.892" v="160" actId="14100"/>
          <ac:spMkLst>
            <pc:docMk/>
            <pc:sldMk cId="3994546657" sldId="284"/>
            <ac:spMk id="2" creationId="{EBA67A7B-E439-454B-AF25-7B5B4F990EDF}"/>
          </ac:spMkLst>
        </pc:spChg>
        <pc:spChg chg="del">
          <ac:chgData name="Rachel Cunning" userId="d4adfd0da5e798e4" providerId="LiveId" clId="{7DA0DF74-436D-445D-9043-80F0BFC9F35C}" dt="2022-01-12T21:29:07.356" v="157" actId="478"/>
          <ac:spMkLst>
            <pc:docMk/>
            <pc:sldMk cId="3994546657" sldId="284"/>
            <ac:spMk id="3" creationId="{99C7EC6B-A024-4810-8DB2-347DB6A8C925}"/>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5B2ABAC-DB28-481D-9878-DAFAB13264C6}" type="datetimeFigureOut">
              <a:rPr lang="en-US" smtClean="0"/>
              <a:t>1/12/2022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A21B7BF-D175-4156-A6AD-D9E7063ACF9D}" type="slidenum">
              <a:rPr lang="en-US" smtClean="0"/>
              <a:t>‹#›</a:t>
            </a:fld>
            <a:endParaRPr lang="en-US"/>
          </a:p>
        </p:txBody>
      </p:sp>
    </p:spTree>
    <p:extLst>
      <p:ext uri="{BB962C8B-B14F-4D97-AF65-F5344CB8AC3E}">
        <p14:creationId xmlns:p14="http://schemas.microsoft.com/office/powerpoint/2010/main" val="7609529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A21B7BF-D175-4156-A6AD-D9E7063ACF9D}" type="slidenum">
              <a:rPr lang="en-US" smtClean="0"/>
              <a:t>1</a:t>
            </a:fld>
            <a:endParaRPr lang="en-US"/>
          </a:p>
        </p:txBody>
      </p:sp>
    </p:spTree>
    <p:extLst>
      <p:ext uri="{BB962C8B-B14F-4D97-AF65-F5344CB8AC3E}">
        <p14:creationId xmlns:p14="http://schemas.microsoft.com/office/powerpoint/2010/main" val="253065242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Ask students at this point to choose an animal and draw it either lying down or standing. Pick various whiteboards and circle </a:t>
            </a:r>
            <a:r>
              <a:rPr lang="en-US" dirty="0" err="1"/>
              <a:t>recubabat</a:t>
            </a:r>
            <a:r>
              <a:rPr lang="en-US" dirty="0"/>
              <a:t> vs. </a:t>
            </a:r>
            <a:r>
              <a:rPr lang="en-US" dirty="0" err="1"/>
              <a:t>stabat</a:t>
            </a:r>
            <a:r>
              <a:rPr lang="en-US" dirty="0"/>
              <a:t>.</a:t>
            </a:r>
          </a:p>
          <a:p>
            <a:endParaRPr lang="en-US" dirty="0"/>
          </a:p>
          <a:p>
            <a:r>
              <a:rPr lang="en-US" dirty="0"/>
              <a:t>https://picryl.com/media/cross-fox-08b4b6</a:t>
            </a:r>
          </a:p>
          <a:p>
            <a:r>
              <a:rPr lang="en-US" dirty="0"/>
              <a:t>https://picryl.com/media/collared-1531c7</a:t>
            </a:r>
          </a:p>
        </p:txBody>
      </p:sp>
      <p:sp>
        <p:nvSpPr>
          <p:cNvPr id="4" name="Slide Number Placeholder 3"/>
          <p:cNvSpPr>
            <a:spLocks noGrp="1"/>
          </p:cNvSpPr>
          <p:nvPr>
            <p:ph type="sldNum" sz="quarter" idx="5"/>
          </p:nvPr>
        </p:nvSpPr>
        <p:spPr/>
        <p:txBody>
          <a:bodyPr/>
          <a:lstStyle/>
          <a:p>
            <a:fld id="{3A21B7BF-D175-4156-A6AD-D9E7063ACF9D}" type="slidenum">
              <a:rPr lang="en-US" smtClean="0"/>
              <a:t>10</a:t>
            </a:fld>
            <a:endParaRPr lang="en-US"/>
          </a:p>
        </p:txBody>
      </p:sp>
    </p:spTree>
    <p:extLst>
      <p:ext uri="{BB962C8B-B14F-4D97-AF65-F5344CB8AC3E}">
        <p14:creationId xmlns:p14="http://schemas.microsoft.com/office/powerpoint/2010/main" val="193071991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Picture talk. Ask students what they see in the picture. Ask whether the dog/fox </a:t>
            </a:r>
            <a:r>
              <a:rPr lang="en-US" dirty="0" err="1"/>
              <a:t>stabat</a:t>
            </a:r>
            <a:r>
              <a:rPr lang="en-US" dirty="0"/>
              <a:t>/</a:t>
            </a:r>
            <a:r>
              <a:rPr lang="en-US" dirty="0" err="1"/>
              <a:t>recubabat</a:t>
            </a:r>
            <a:r>
              <a:rPr lang="en-US" dirty="0"/>
              <a:t>, and ask enough questions to elicit a short story about the picture using vocabulary familiar to your students.</a:t>
            </a:r>
          </a:p>
          <a:p>
            <a:r>
              <a:rPr lang="en-US" dirty="0"/>
              <a:t>https://picryl.com/media/harry-b-neilson-the-foxs-frolic-6-1f1dff</a:t>
            </a:r>
          </a:p>
        </p:txBody>
      </p:sp>
      <p:sp>
        <p:nvSpPr>
          <p:cNvPr id="4" name="Slide Number Placeholder 3"/>
          <p:cNvSpPr>
            <a:spLocks noGrp="1"/>
          </p:cNvSpPr>
          <p:nvPr>
            <p:ph type="sldNum" sz="quarter" idx="5"/>
          </p:nvPr>
        </p:nvSpPr>
        <p:spPr/>
        <p:txBody>
          <a:bodyPr/>
          <a:lstStyle/>
          <a:p>
            <a:fld id="{3A21B7BF-D175-4156-A6AD-D9E7063ACF9D}" type="slidenum">
              <a:rPr lang="en-US" smtClean="0"/>
              <a:t>11</a:t>
            </a:fld>
            <a:endParaRPr lang="en-US"/>
          </a:p>
        </p:txBody>
      </p:sp>
    </p:spTree>
    <p:extLst>
      <p:ext uri="{BB962C8B-B14F-4D97-AF65-F5344CB8AC3E}">
        <p14:creationId xmlns:p14="http://schemas.microsoft.com/office/powerpoint/2010/main" val="61426767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Introduce the word cave to students and ask students circling questions about caves using vocabulary familiar to your students (</a:t>
            </a:r>
            <a:r>
              <a:rPr lang="en-US" dirty="0" err="1"/>
              <a:t>Delectat</a:t>
            </a:r>
            <a:r>
              <a:rPr lang="en-US" dirty="0"/>
              <a:t> </a:t>
            </a:r>
            <a:r>
              <a:rPr lang="en-US" dirty="0" err="1"/>
              <a:t>te</a:t>
            </a:r>
            <a:r>
              <a:rPr lang="en-US" dirty="0"/>
              <a:t> </a:t>
            </a:r>
            <a:r>
              <a:rPr lang="en-US" dirty="0" err="1"/>
              <a:t>spelunca</a:t>
            </a:r>
            <a:r>
              <a:rPr lang="en-US" dirty="0"/>
              <a:t>? </a:t>
            </a:r>
            <a:r>
              <a:rPr lang="en-US" dirty="0" err="1"/>
              <a:t>Umquamne</a:t>
            </a:r>
            <a:r>
              <a:rPr lang="en-US" dirty="0"/>
              <a:t> </a:t>
            </a:r>
            <a:r>
              <a:rPr lang="en-US" dirty="0" err="1"/>
              <a:t>tu</a:t>
            </a:r>
            <a:r>
              <a:rPr lang="en-US" dirty="0"/>
              <a:t> </a:t>
            </a:r>
            <a:r>
              <a:rPr lang="en-US" dirty="0" err="1"/>
              <a:t>visitavisti</a:t>
            </a:r>
            <a:r>
              <a:rPr lang="en-US" dirty="0"/>
              <a:t> </a:t>
            </a:r>
            <a:r>
              <a:rPr lang="en-US" dirty="0" err="1"/>
              <a:t>speluncam</a:t>
            </a:r>
            <a:r>
              <a:rPr lang="en-US" dirty="0"/>
              <a:t>? Tune </a:t>
            </a:r>
            <a:r>
              <a:rPr lang="en-US" dirty="0" err="1"/>
              <a:t>ires</a:t>
            </a:r>
            <a:r>
              <a:rPr lang="en-US" dirty="0"/>
              <a:t> in </a:t>
            </a:r>
            <a:r>
              <a:rPr lang="en-US" dirty="0" err="1"/>
              <a:t>speluncam</a:t>
            </a:r>
            <a:r>
              <a:rPr lang="en-US" dirty="0"/>
              <a:t>?</a:t>
            </a:r>
          </a:p>
          <a:p>
            <a:r>
              <a:rPr lang="en-US" dirty="0"/>
              <a:t>https://picryl.com/media/caver-stands-among-stalagmites-7ae803</a:t>
            </a:r>
          </a:p>
        </p:txBody>
      </p:sp>
      <p:sp>
        <p:nvSpPr>
          <p:cNvPr id="4" name="Slide Number Placeholder 3"/>
          <p:cNvSpPr>
            <a:spLocks noGrp="1"/>
          </p:cNvSpPr>
          <p:nvPr>
            <p:ph type="sldNum" sz="quarter" idx="5"/>
          </p:nvPr>
        </p:nvSpPr>
        <p:spPr/>
        <p:txBody>
          <a:bodyPr/>
          <a:lstStyle/>
          <a:p>
            <a:fld id="{3A21B7BF-D175-4156-A6AD-D9E7063ACF9D}" type="slidenum">
              <a:rPr lang="en-US" smtClean="0"/>
              <a:t>12</a:t>
            </a:fld>
            <a:endParaRPr lang="en-US"/>
          </a:p>
        </p:txBody>
      </p:sp>
    </p:spTree>
    <p:extLst>
      <p:ext uri="{BB962C8B-B14F-4D97-AF65-F5344CB8AC3E}">
        <p14:creationId xmlns:p14="http://schemas.microsoft.com/office/powerpoint/2010/main" val="269730039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Ask students to draw a picture of a cave with an animal lying or reclining in it. Pick up whiteboards and describe them to your students.</a:t>
            </a:r>
          </a:p>
          <a:p>
            <a:endParaRPr lang="en-US" dirty="0"/>
          </a:p>
          <a:p>
            <a:r>
              <a:rPr lang="en-US" dirty="0"/>
              <a:t>https://picryl.com/media/cave-pool-12312e</a:t>
            </a:r>
          </a:p>
        </p:txBody>
      </p:sp>
      <p:sp>
        <p:nvSpPr>
          <p:cNvPr id="4" name="Slide Number Placeholder 3"/>
          <p:cNvSpPr>
            <a:spLocks noGrp="1"/>
          </p:cNvSpPr>
          <p:nvPr>
            <p:ph type="sldNum" sz="quarter" idx="5"/>
          </p:nvPr>
        </p:nvSpPr>
        <p:spPr/>
        <p:txBody>
          <a:bodyPr/>
          <a:lstStyle/>
          <a:p>
            <a:fld id="{3A21B7BF-D175-4156-A6AD-D9E7063ACF9D}" type="slidenum">
              <a:rPr lang="en-US" smtClean="0"/>
              <a:t>13</a:t>
            </a:fld>
            <a:endParaRPr lang="en-US"/>
          </a:p>
        </p:txBody>
      </p:sp>
    </p:spTree>
    <p:extLst>
      <p:ext uri="{BB962C8B-B14F-4D97-AF65-F5344CB8AC3E}">
        <p14:creationId xmlns:p14="http://schemas.microsoft.com/office/powerpoint/2010/main" val="348931586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Ask students to describe the image.</a:t>
            </a:r>
          </a:p>
          <a:p>
            <a:r>
              <a:rPr lang="en-US" dirty="0"/>
              <a:t>https://picryl.com/media/apollo-11-moon-footprint-5ee601</a:t>
            </a:r>
          </a:p>
        </p:txBody>
      </p:sp>
      <p:sp>
        <p:nvSpPr>
          <p:cNvPr id="4" name="Slide Number Placeholder 3"/>
          <p:cNvSpPr>
            <a:spLocks noGrp="1"/>
          </p:cNvSpPr>
          <p:nvPr>
            <p:ph type="sldNum" sz="quarter" idx="5"/>
          </p:nvPr>
        </p:nvSpPr>
        <p:spPr/>
        <p:txBody>
          <a:bodyPr/>
          <a:lstStyle/>
          <a:p>
            <a:fld id="{3A21B7BF-D175-4156-A6AD-D9E7063ACF9D}" type="slidenum">
              <a:rPr lang="en-US" smtClean="0"/>
              <a:t>14</a:t>
            </a:fld>
            <a:endParaRPr lang="en-US"/>
          </a:p>
        </p:txBody>
      </p:sp>
    </p:spTree>
    <p:extLst>
      <p:ext uri="{BB962C8B-B14F-4D97-AF65-F5344CB8AC3E}">
        <p14:creationId xmlns:p14="http://schemas.microsoft.com/office/powerpoint/2010/main" val="283362584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Ask students to draw an animal footprint on a whiteboard. Collect several, circling the idea of </a:t>
            </a:r>
            <a:r>
              <a:rPr lang="en-US" dirty="0" err="1"/>
              <a:t>vestigia</a:t>
            </a:r>
            <a:r>
              <a:rPr lang="en-US" dirty="0"/>
              <a:t> of various animals. Best if you can collect them and stack them on the whiteboard.</a:t>
            </a:r>
          </a:p>
          <a:p>
            <a:r>
              <a:rPr lang="en-US" dirty="0"/>
              <a:t>https://picryl.com/media/wolf-track-in-the-sand-kobuk-valley-national-park-2015-68482f</a:t>
            </a:r>
          </a:p>
        </p:txBody>
      </p:sp>
      <p:sp>
        <p:nvSpPr>
          <p:cNvPr id="4" name="Slide Number Placeholder 3"/>
          <p:cNvSpPr>
            <a:spLocks noGrp="1"/>
          </p:cNvSpPr>
          <p:nvPr>
            <p:ph type="sldNum" sz="quarter" idx="5"/>
          </p:nvPr>
        </p:nvSpPr>
        <p:spPr/>
        <p:txBody>
          <a:bodyPr/>
          <a:lstStyle/>
          <a:p>
            <a:fld id="{3A21B7BF-D175-4156-A6AD-D9E7063ACF9D}" type="slidenum">
              <a:rPr lang="en-US" smtClean="0"/>
              <a:t>15</a:t>
            </a:fld>
            <a:endParaRPr lang="en-US"/>
          </a:p>
        </p:txBody>
      </p:sp>
    </p:spTree>
    <p:extLst>
      <p:ext uri="{BB962C8B-B14F-4D97-AF65-F5344CB8AC3E}">
        <p14:creationId xmlns:p14="http://schemas.microsoft.com/office/powerpoint/2010/main" val="182554025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Ask students questions about the picture and come up with a short story about the image </a:t>
            </a:r>
            <a:r>
              <a:rPr lang="en-US"/>
              <a:t>by story asking. </a:t>
            </a:r>
          </a:p>
          <a:p>
            <a:r>
              <a:rPr lang="en-US" dirty="0"/>
              <a:t>https://picryl.com/media/fable-esope-rackham-17-c7537f</a:t>
            </a:r>
          </a:p>
        </p:txBody>
      </p:sp>
      <p:sp>
        <p:nvSpPr>
          <p:cNvPr id="4" name="Slide Number Placeholder 3"/>
          <p:cNvSpPr>
            <a:spLocks noGrp="1"/>
          </p:cNvSpPr>
          <p:nvPr>
            <p:ph type="sldNum" sz="quarter" idx="5"/>
          </p:nvPr>
        </p:nvSpPr>
        <p:spPr/>
        <p:txBody>
          <a:bodyPr/>
          <a:lstStyle/>
          <a:p>
            <a:fld id="{3A21B7BF-D175-4156-A6AD-D9E7063ACF9D}" type="slidenum">
              <a:rPr lang="en-US" smtClean="0"/>
              <a:t>16</a:t>
            </a:fld>
            <a:endParaRPr lang="en-US"/>
          </a:p>
        </p:txBody>
      </p:sp>
    </p:spTree>
    <p:extLst>
      <p:ext uri="{BB962C8B-B14F-4D97-AF65-F5344CB8AC3E}">
        <p14:creationId xmlns:p14="http://schemas.microsoft.com/office/powerpoint/2010/main" val="169277969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https://picryl.com/media/lion-717323</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https://unsplash.com/photos/NRnPv3Gs-Nc</a:t>
            </a:r>
          </a:p>
        </p:txBody>
      </p:sp>
      <p:sp>
        <p:nvSpPr>
          <p:cNvPr id="4" name="Slide Number Placeholder 3"/>
          <p:cNvSpPr>
            <a:spLocks noGrp="1"/>
          </p:cNvSpPr>
          <p:nvPr>
            <p:ph type="sldNum" sz="quarter" idx="5"/>
          </p:nvPr>
        </p:nvSpPr>
        <p:spPr/>
        <p:txBody>
          <a:bodyPr/>
          <a:lstStyle/>
          <a:p>
            <a:fld id="{3A21B7BF-D175-4156-A6AD-D9E7063ACF9D}" type="slidenum">
              <a:rPr lang="en-US" smtClean="0"/>
              <a:t>17</a:t>
            </a:fld>
            <a:endParaRPr lang="en-US"/>
          </a:p>
        </p:txBody>
      </p:sp>
    </p:spTree>
    <p:extLst>
      <p:ext uri="{BB962C8B-B14F-4D97-AF65-F5344CB8AC3E}">
        <p14:creationId xmlns:p14="http://schemas.microsoft.com/office/powerpoint/2010/main" val="244259109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https://picryl.com/media/lion-reclining</a:t>
            </a:r>
          </a:p>
          <a:p>
            <a:r>
              <a:rPr lang="en-US" dirty="0"/>
              <a:t>https://unsplash.com/photos/qjIzxfkoqrI</a:t>
            </a:r>
          </a:p>
        </p:txBody>
      </p:sp>
      <p:sp>
        <p:nvSpPr>
          <p:cNvPr id="4" name="Slide Number Placeholder 3"/>
          <p:cNvSpPr>
            <a:spLocks noGrp="1"/>
          </p:cNvSpPr>
          <p:nvPr>
            <p:ph type="sldNum" sz="quarter" idx="5"/>
          </p:nvPr>
        </p:nvSpPr>
        <p:spPr/>
        <p:txBody>
          <a:bodyPr/>
          <a:lstStyle/>
          <a:p>
            <a:fld id="{3A21B7BF-D175-4156-A6AD-D9E7063ACF9D}" type="slidenum">
              <a:rPr lang="en-US" smtClean="0"/>
              <a:t>18</a:t>
            </a:fld>
            <a:endParaRPr lang="en-US"/>
          </a:p>
        </p:txBody>
      </p:sp>
    </p:spTree>
    <p:extLst>
      <p:ext uri="{BB962C8B-B14F-4D97-AF65-F5344CB8AC3E}">
        <p14:creationId xmlns:p14="http://schemas.microsoft.com/office/powerpoint/2010/main" val="389620238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https://unsplash.com/photos/D337PostcEM</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https://picryl.com/media/lion-717323</a:t>
            </a:r>
          </a:p>
          <a:p>
            <a:endParaRPr lang="en-US" dirty="0"/>
          </a:p>
        </p:txBody>
      </p:sp>
      <p:sp>
        <p:nvSpPr>
          <p:cNvPr id="4" name="Slide Number Placeholder 3"/>
          <p:cNvSpPr>
            <a:spLocks noGrp="1"/>
          </p:cNvSpPr>
          <p:nvPr>
            <p:ph type="sldNum" sz="quarter" idx="5"/>
          </p:nvPr>
        </p:nvSpPr>
        <p:spPr/>
        <p:txBody>
          <a:bodyPr/>
          <a:lstStyle/>
          <a:p>
            <a:fld id="{3A21B7BF-D175-4156-A6AD-D9E7063ACF9D}" type="slidenum">
              <a:rPr lang="en-US" smtClean="0"/>
              <a:t>19</a:t>
            </a:fld>
            <a:endParaRPr lang="en-US"/>
          </a:p>
        </p:txBody>
      </p:sp>
    </p:spTree>
    <p:extLst>
      <p:ext uri="{BB962C8B-B14F-4D97-AF65-F5344CB8AC3E}">
        <p14:creationId xmlns:p14="http://schemas.microsoft.com/office/powerpoint/2010/main" val="77226190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Ask circling questions about the lion and what students see in the picture. Always come back to the phrase, </a:t>
            </a:r>
            <a:r>
              <a:rPr lang="en-US" dirty="0" err="1"/>
              <a:t>leo</a:t>
            </a:r>
            <a:r>
              <a:rPr lang="en-US" dirty="0"/>
              <a:t> </a:t>
            </a:r>
            <a:r>
              <a:rPr lang="en-US" dirty="0" err="1"/>
              <a:t>stabat</a:t>
            </a:r>
            <a:r>
              <a:rPr lang="en-US" dirty="0"/>
              <a:t>. </a:t>
            </a:r>
          </a:p>
          <a:p>
            <a:endParaRPr lang="en-US" dirty="0"/>
          </a:p>
          <a:p>
            <a:r>
              <a:rPr lang="en-US" dirty="0"/>
              <a:t>https://picryl.com/media/lion-717323</a:t>
            </a:r>
          </a:p>
          <a:p>
            <a:endParaRPr lang="en-US" dirty="0"/>
          </a:p>
        </p:txBody>
      </p:sp>
      <p:sp>
        <p:nvSpPr>
          <p:cNvPr id="4" name="Slide Number Placeholder 3"/>
          <p:cNvSpPr>
            <a:spLocks noGrp="1"/>
          </p:cNvSpPr>
          <p:nvPr>
            <p:ph type="sldNum" sz="quarter" idx="5"/>
          </p:nvPr>
        </p:nvSpPr>
        <p:spPr/>
        <p:txBody>
          <a:bodyPr/>
          <a:lstStyle/>
          <a:p>
            <a:fld id="{3A21B7BF-D175-4156-A6AD-D9E7063ACF9D}" type="slidenum">
              <a:rPr lang="en-US" smtClean="0"/>
              <a:t>2</a:t>
            </a:fld>
            <a:endParaRPr lang="en-US"/>
          </a:p>
        </p:txBody>
      </p:sp>
    </p:spTree>
    <p:extLst>
      <p:ext uri="{BB962C8B-B14F-4D97-AF65-F5344CB8AC3E}">
        <p14:creationId xmlns:p14="http://schemas.microsoft.com/office/powerpoint/2010/main" val="370325898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https://digitalcollections.nypl.org/items/510d47de-4dc8-a3d9-e040-e00a18064a99</a:t>
            </a:r>
          </a:p>
        </p:txBody>
      </p:sp>
      <p:sp>
        <p:nvSpPr>
          <p:cNvPr id="4" name="Slide Number Placeholder 3"/>
          <p:cNvSpPr>
            <a:spLocks noGrp="1"/>
          </p:cNvSpPr>
          <p:nvPr>
            <p:ph type="sldNum" sz="quarter" idx="5"/>
          </p:nvPr>
        </p:nvSpPr>
        <p:spPr/>
        <p:txBody>
          <a:bodyPr/>
          <a:lstStyle/>
          <a:p>
            <a:fld id="{3A21B7BF-D175-4156-A6AD-D9E7063ACF9D}" type="slidenum">
              <a:rPr lang="en-US" smtClean="0"/>
              <a:t>20</a:t>
            </a:fld>
            <a:endParaRPr lang="en-US"/>
          </a:p>
        </p:txBody>
      </p:sp>
    </p:spTree>
    <p:extLst>
      <p:ext uri="{BB962C8B-B14F-4D97-AF65-F5344CB8AC3E}">
        <p14:creationId xmlns:p14="http://schemas.microsoft.com/office/powerpoint/2010/main" val="42921893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https://unsplash.com/photos/tmQn_4bmUHs</a:t>
            </a:r>
          </a:p>
          <a:p>
            <a:r>
              <a:rPr lang="en-US" dirty="0"/>
              <a:t>https://unsplash.com/photos/HTyONr8k5TQ</a:t>
            </a:r>
          </a:p>
        </p:txBody>
      </p:sp>
      <p:sp>
        <p:nvSpPr>
          <p:cNvPr id="4" name="Slide Number Placeholder 3"/>
          <p:cNvSpPr>
            <a:spLocks noGrp="1"/>
          </p:cNvSpPr>
          <p:nvPr>
            <p:ph type="sldNum" sz="quarter" idx="5"/>
          </p:nvPr>
        </p:nvSpPr>
        <p:spPr/>
        <p:txBody>
          <a:bodyPr/>
          <a:lstStyle/>
          <a:p>
            <a:fld id="{3A21B7BF-D175-4156-A6AD-D9E7063ACF9D}" type="slidenum">
              <a:rPr lang="en-US" smtClean="0"/>
              <a:t>21</a:t>
            </a:fld>
            <a:endParaRPr lang="en-US"/>
          </a:p>
        </p:txBody>
      </p:sp>
    </p:spTree>
    <p:extLst>
      <p:ext uri="{BB962C8B-B14F-4D97-AF65-F5344CB8AC3E}">
        <p14:creationId xmlns:p14="http://schemas.microsoft.com/office/powerpoint/2010/main" val="40717691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https://unsplash.com/photos/s2oV1u4RPLU</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https://picryl.com/media/lion-717323</a:t>
            </a:r>
          </a:p>
          <a:p>
            <a:endParaRPr lang="en-US" dirty="0"/>
          </a:p>
        </p:txBody>
      </p:sp>
      <p:sp>
        <p:nvSpPr>
          <p:cNvPr id="4" name="Slide Number Placeholder 3"/>
          <p:cNvSpPr>
            <a:spLocks noGrp="1"/>
          </p:cNvSpPr>
          <p:nvPr>
            <p:ph type="sldNum" sz="quarter" idx="5"/>
          </p:nvPr>
        </p:nvSpPr>
        <p:spPr/>
        <p:txBody>
          <a:bodyPr/>
          <a:lstStyle/>
          <a:p>
            <a:fld id="{3A21B7BF-D175-4156-A6AD-D9E7063ACF9D}" type="slidenum">
              <a:rPr lang="en-US" smtClean="0"/>
              <a:t>22</a:t>
            </a:fld>
            <a:endParaRPr lang="en-US"/>
          </a:p>
        </p:txBody>
      </p:sp>
    </p:spTree>
    <p:extLst>
      <p:ext uri="{BB962C8B-B14F-4D97-AF65-F5344CB8AC3E}">
        <p14:creationId xmlns:p14="http://schemas.microsoft.com/office/powerpoint/2010/main" val="55901426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https://unsplash.com/photos/qjIzxfkoqrI</a:t>
            </a:r>
          </a:p>
          <a:p>
            <a:r>
              <a:rPr lang="en-US" dirty="0"/>
              <a:t>https://unsplash.com/photos/s2oV1u4RPLU</a:t>
            </a:r>
          </a:p>
        </p:txBody>
      </p:sp>
      <p:sp>
        <p:nvSpPr>
          <p:cNvPr id="4" name="Slide Number Placeholder 3"/>
          <p:cNvSpPr>
            <a:spLocks noGrp="1"/>
          </p:cNvSpPr>
          <p:nvPr>
            <p:ph type="sldNum" sz="quarter" idx="5"/>
          </p:nvPr>
        </p:nvSpPr>
        <p:spPr/>
        <p:txBody>
          <a:bodyPr/>
          <a:lstStyle/>
          <a:p>
            <a:fld id="{3A21B7BF-D175-4156-A6AD-D9E7063ACF9D}" type="slidenum">
              <a:rPr lang="en-US" smtClean="0"/>
              <a:t>23</a:t>
            </a:fld>
            <a:endParaRPr lang="en-US"/>
          </a:p>
        </p:txBody>
      </p:sp>
    </p:spTree>
    <p:extLst>
      <p:ext uri="{BB962C8B-B14F-4D97-AF65-F5344CB8AC3E}">
        <p14:creationId xmlns:p14="http://schemas.microsoft.com/office/powerpoint/2010/main" val="373046165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https://unsplash.com/photos/HQqIOc8oYro</a:t>
            </a:r>
          </a:p>
          <a:p>
            <a:r>
              <a:rPr lang="en-US" dirty="0"/>
              <a:t>https://picryl.com/media/wappen-retz-c4d853</a:t>
            </a:r>
          </a:p>
        </p:txBody>
      </p:sp>
      <p:sp>
        <p:nvSpPr>
          <p:cNvPr id="4" name="Slide Number Placeholder 3"/>
          <p:cNvSpPr>
            <a:spLocks noGrp="1"/>
          </p:cNvSpPr>
          <p:nvPr>
            <p:ph type="sldNum" sz="quarter" idx="5"/>
          </p:nvPr>
        </p:nvSpPr>
        <p:spPr/>
        <p:txBody>
          <a:bodyPr/>
          <a:lstStyle/>
          <a:p>
            <a:fld id="{3A21B7BF-D175-4156-A6AD-D9E7063ACF9D}" type="slidenum">
              <a:rPr lang="en-US" smtClean="0"/>
              <a:t>24</a:t>
            </a:fld>
            <a:endParaRPr lang="en-US"/>
          </a:p>
        </p:txBody>
      </p:sp>
    </p:spTree>
    <p:extLst>
      <p:ext uri="{BB962C8B-B14F-4D97-AF65-F5344CB8AC3E}">
        <p14:creationId xmlns:p14="http://schemas.microsoft.com/office/powerpoint/2010/main" val="349548480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https://unsplash.com/photos/b2wC3-n4YiQ</a:t>
            </a:r>
          </a:p>
          <a:p>
            <a:r>
              <a:rPr lang="en-US" dirty="0"/>
              <a:t>https://digitalcollections.nypl.org/items/510d47de-4e0c-a3d9-e040-e00a18064a99</a:t>
            </a:r>
          </a:p>
        </p:txBody>
      </p:sp>
      <p:sp>
        <p:nvSpPr>
          <p:cNvPr id="4" name="Slide Number Placeholder 3"/>
          <p:cNvSpPr>
            <a:spLocks noGrp="1"/>
          </p:cNvSpPr>
          <p:nvPr>
            <p:ph type="sldNum" sz="quarter" idx="5"/>
          </p:nvPr>
        </p:nvSpPr>
        <p:spPr/>
        <p:txBody>
          <a:bodyPr/>
          <a:lstStyle/>
          <a:p>
            <a:fld id="{3A21B7BF-D175-4156-A6AD-D9E7063ACF9D}" type="slidenum">
              <a:rPr lang="en-US" smtClean="0"/>
              <a:t>26</a:t>
            </a:fld>
            <a:endParaRPr lang="en-US"/>
          </a:p>
        </p:txBody>
      </p:sp>
    </p:spTree>
    <p:extLst>
      <p:ext uri="{BB962C8B-B14F-4D97-AF65-F5344CB8AC3E}">
        <p14:creationId xmlns:p14="http://schemas.microsoft.com/office/powerpoint/2010/main" val="42872030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Ask circling questions about what students see in the picture. Circle the difference between </a:t>
            </a:r>
            <a:r>
              <a:rPr lang="en-US" dirty="0" err="1"/>
              <a:t>recubabat</a:t>
            </a:r>
            <a:r>
              <a:rPr lang="en-US" dirty="0"/>
              <a:t> and </a:t>
            </a:r>
            <a:r>
              <a:rPr lang="en-US" dirty="0" err="1"/>
              <a:t>stabat</a:t>
            </a:r>
            <a:r>
              <a:rPr lang="en-US" dirty="0"/>
              <a:t>, but feel free to do whatever other vocabulary your students are familiar with.</a:t>
            </a:r>
          </a:p>
          <a:p>
            <a:r>
              <a:rPr lang="en-US" dirty="0"/>
              <a:t>https://picryl.com/media/lion-reclining</a:t>
            </a:r>
          </a:p>
        </p:txBody>
      </p:sp>
      <p:sp>
        <p:nvSpPr>
          <p:cNvPr id="4" name="Slide Number Placeholder 3"/>
          <p:cNvSpPr>
            <a:spLocks noGrp="1"/>
          </p:cNvSpPr>
          <p:nvPr>
            <p:ph type="sldNum" sz="quarter" idx="5"/>
          </p:nvPr>
        </p:nvSpPr>
        <p:spPr/>
        <p:txBody>
          <a:bodyPr/>
          <a:lstStyle/>
          <a:p>
            <a:fld id="{3A21B7BF-D175-4156-A6AD-D9E7063ACF9D}" type="slidenum">
              <a:rPr lang="en-US" smtClean="0"/>
              <a:t>3</a:t>
            </a:fld>
            <a:endParaRPr lang="en-US"/>
          </a:p>
        </p:txBody>
      </p:sp>
    </p:spTree>
    <p:extLst>
      <p:ext uri="{BB962C8B-B14F-4D97-AF65-F5344CB8AC3E}">
        <p14:creationId xmlns:p14="http://schemas.microsoft.com/office/powerpoint/2010/main" val="128763971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Ask circling questions for the images, emphasizing </a:t>
            </a:r>
            <a:r>
              <a:rPr lang="en-US" dirty="0" err="1"/>
              <a:t>recubabat</a:t>
            </a:r>
            <a:r>
              <a:rPr lang="en-US" dirty="0"/>
              <a:t> vs. </a:t>
            </a:r>
            <a:r>
              <a:rPr lang="en-US" dirty="0" err="1"/>
              <a:t>stabant</a:t>
            </a:r>
            <a:r>
              <a:rPr lang="en-US" dirty="0"/>
              <a:t>, but also feel free to compare the pictures and the lions. </a:t>
            </a:r>
          </a:p>
          <a:p>
            <a:endParaRPr lang="en-US" dirty="0"/>
          </a:p>
          <a:p>
            <a:r>
              <a:rPr lang="en-US" dirty="0"/>
              <a:t>https://picryl.com/media/lion-54e344</a:t>
            </a:r>
          </a:p>
          <a:p>
            <a:r>
              <a:rPr lang="en-US" dirty="0"/>
              <a:t>https://picryl.com/media/asiatic-african-lions-e8d683</a:t>
            </a:r>
          </a:p>
        </p:txBody>
      </p:sp>
      <p:sp>
        <p:nvSpPr>
          <p:cNvPr id="4" name="Slide Number Placeholder 3"/>
          <p:cNvSpPr>
            <a:spLocks noGrp="1"/>
          </p:cNvSpPr>
          <p:nvPr>
            <p:ph type="sldNum" sz="quarter" idx="5"/>
          </p:nvPr>
        </p:nvSpPr>
        <p:spPr/>
        <p:txBody>
          <a:bodyPr/>
          <a:lstStyle/>
          <a:p>
            <a:fld id="{3A21B7BF-D175-4156-A6AD-D9E7063ACF9D}" type="slidenum">
              <a:rPr lang="en-US" smtClean="0"/>
              <a:t>4</a:t>
            </a:fld>
            <a:endParaRPr lang="en-US"/>
          </a:p>
        </p:txBody>
      </p:sp>
    </p:spTree>
    <p:extLst>
      <p:ext uri="{BB962C8B-B14F-4D97-AF65-F5344CB8AC3E}">
        <p14:creationId xmlns:p14="http://schemas.microsoft.com/office/powerpoint/2010/main" val="371274083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Compare the pictures, circle </a:t>
            </a:r>
            <a:r>
              <a:rPr lang="en-US" dirty="0" err="1"/>
              <a:t>stabant</a:t>
            </a:r>
            <a:r>
              <a:rPr lang="en-US" dirty="0"/>
              <a:t>/</a:t>
            </a:r>
            <a:r>
              <a:rPr lang="en-US" dirty="0" err="1"/>
              <a:t>recubabant</a:t>
            </a:r>
            <a:r>
              <a:rPr lang="en-US" dirty="0"/>
              <a:t>, and ask students what they see.</a:t>
            </a:r>
          </a:p>
          <a:p>
            <a:endParaRPr lang="en-US" dirty="0"/>
          </a:p>
          <a:p>
            <a:r>
              <a:rPr lang="en-US" dirty="0"/>
              <a:t>https://picryl.com/media/lion-reclining</a:t>
            </a:r>
          </a:p>
          <a:p>
            <a:r>
              <a:rPr lang="en-US" dirty="0"/>
              <a:t>https://picryl.com/media/de-britse-dog-verstoort-de-slapende-hollandse-leeuw-ca-1780-1783-c87096</a:t>
            </a:r>
          </a:p>
        </p:txBody>
      </p:sp>
      <p:sp>
        <p:nvSpPr>
          <p:cNvPr id="4" name="Slide Number Placeholder 3"/>
          <p:cNvSpPr>
            <a:spLocks noGrp="1"/>
          </p:cNvSpPr>
          <p:nvPr>
            <p:ph type="sldNum" sz="quarter" idx="5"/>
          </p:nvPr>
        </p:nvSpPr>
        <p:spPr/>
        <p:txBody>
          <a:bodyPr/>
          <a:lstStyle/>
          <a:p>
            <a:fld id="{3A21B7BF-D175-4156-A6AD-D9E7063ACF9D}" type="slidenum">
              <a:rPr lang="en-US" smtClean="0"/>
              <a:t>5</a:t>
            </a:fld>
            <a:endParaRPr lang="en-US"/>
          </a:p>
        </p:txBody>
      </p:sp>
    </p:spTree>
    <p:extLst>
      <p:ext uri="{BB962C8B-B14F-4D97-AF65-F5344CB8AC3E}">
        <p14:creationId xmlns:p14="http://schemas.microsoft.com/office/powerpoint/2010/main" val="314151834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Pause here to do a picture talk of this image. Who was standing? </a:t>
            </a:r>
            <a:r>
              <a:rPr lang="en-US" dirty="0" err="1"/>
              <a:t>Recubabat</a:t>
            </a:r>
            <a:r>
              <a:rPr lang="en-US" dirty="0"/>
              <a:t> </a:t>
            </a:r>
            <a:r>
              <a:rPr lang="en-US" dirty="0" err="1"/>
              <a:t>leo</a:t>
            </a:r>
            <a:r>
              <a:rPr lang="en-US" dirty="0"/>
              <a:t>? End by asking enough questions to narrate a short story about the picture to your students. (</a:t>
            </a:r>
            <a:r>
              <a:rPr lang="en-US" dirty="0" err="1"/>
              <a:t>Quis</a:t>
            </a:r>
            <a:r>
              <a:rPr lang="en-US" dirty="0"/>
              <a:t> </a:t>
            </a:r>
            <a:r>
              <a:rPr lang="en-US" dirty="0" err="1"/>
              <a:t>erat</a:t>
            </a:r>
            <a:r>
              <a:rPr lang="en-US" dirty="0"/>
              <a:t> </a:t>
            </a:r>
            <a:r>
              <a:rPr lang="en-US" dirty="0" err="1"/>
              <a:t>vir</a:t>
            </a:r>
            <a:r>
              <a:rPr lang="en-US" dirty="0"/>
              <a:t>? </a:t>
            </a:r>
            <a:r>
              <a:rPr lang="en-US" dirty="0" err="1"/>
              <a:t>Nomen</a:t>
            </a:r>
            <a:r>
              <a:rPr lang="en-US" dirty="0"/>
              <a:t> </a:t>
            </a:r>
            <a:r>
              <a:rPr lang="en-US" dirty="0" err="1"/>
              <a:t>ei</a:t>
            </a:r>
            <a:r>
              <a:rPr lang="en-US" dirty="0"/>
              <a:t> </a:t>
            </a:r>
            <a:r>
              <a:rPr lang="en-US" dirty="0" err="1"/>
              <a:t>erat</a:t>
            </a:r>
            <a:r>
              <a:rPr lang="en-US" dirty="0"/>
              <a:t> Hercules!)</a:t>
            </a:r>
          </a:p>
          <a:p>
            <a:endParaRPr lang="en-US" dirty="0"/>
          </a:p>
          <a:p>
            <a:r>
              <a:rPr lang="en-US" dirty="0"/>
              <a:t>https://picryl.com/media/hercules-en-de-nemeische-leeuw-6c8822</a:t>
            </a:r>
          </a:p>
        </p:txBody>
      </p:sp>
      <p:sp>
        <p:nvSpPr>
          <p:cNvPr id="4" name="Slide Number Placeholder 3"/>
          <p:cNvSpPr>
            <a:spLocks noGrp="1"/>
          </p:cNvSpPr>
          <p:nvPr>
            <p:ph type="sldNum" sz="quarter" idx="5"/>
          </p:nvPr>
        </p:nvSpPr>
        <p:spPr/>
        <p:txBody>
          <a:bodyPr/>
          <a:lstStyle/>
          <a:p>
            <a:fld id="{3A21B7BF-D175-4156-A6AD-D9E7063ACF9D}" type="slidenum">
              <a:rPr lang="en-US" smtClean="0"/>
              <a:t>6</a:t>
            </a:fld>
            <a:endParaRPr lang="en-US"/>
          </a:p>
        </p:txBody>
      </p:sp>
    </p:spTree>
    <p:extLst>
      <p:ext uri="{BB962C8B-B14F-4D97-AF65-F5344CB8AC3E}">
        <p14:creationId xmlns:p14="http://schemas.microsoft.com/office/powerpoint/2010/main" val="24644733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Introduce the vocabulary word fox, circling the word fox, asking students to describe foxes, eliciting vocabulary that students may know related to the word fox (e.g., smart, live in a forest, red, have a tail, </a:t>
            </a:r>
            <a:r>
              <a:rPr lang="en-US" dirty="0" err="1"/>
              <a:t>etc</a:t>
            </a:r>
            <a:r>
              <a:rPr lang="en-US" dirty="0"/>
              <a:t>).</a:t>
            </a:r>
          </a:p>
        </p:txBody>
      </p:sp>
      <p:sp>
        <p:nvSpPr>
          <p:cNvPr id="4" name="Slide Number Placeholder 3"/>
          <p:cNvSpPr>
            <a:spLocks noGrp="1"/>
          </p:cNvSpPr>
          <p:nvPr>
            <p:ph type="sldNum" sz="quarter" idx="5"/>
          </p:nvPr>
        </p:nvSpPr>
        <p:spPr/>
        <p:txBody>
          <a:bodyPr/>
          <a:lstStyle/>
          <a:p>
            <a:fld id="{3A21B7BF-D175-4156-A6AD-D9E7063ACF9D}" type="slidenum">
              <a:rPr lang="en-US" smtClean="0"/>
              <a:t>7</a:t>
            </a:fld>
            <a:endParaRPr lang="en-US"/>
          </a:p>
        </p:txBody>
      </p:sp>
    </p:spTree>
    <p:extLst>
      <p:ext uri="{BB962C8B-B14F-4D97-AF65-F5344CB8AC3E}">
        <p14:creationId xmlns:p14="http://schemas.microsoft.com/office/powerpoint/2010/main" val="290183647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Circle back to </a:t>
            </a:r>
            <a:r>
              <a:rPr lang="en-US" dirty="0" err="1"/>
              <a:t>stabat</a:t>
            </a:r>
            <a:r>
              <a:rPr lang="en-US" dirty="0"/>
              <a:t>/</a:t>
            </a:r>
            <a:r>
              <a:rPr lang="en-US" dirty="0" err="1"/>
              <a:t>recubabat</a:t>
            </a:r>
            <a:r>
              <a:rPr lang="en-US" dirty="0"/>
              <a:t>.</a:t>
            </a:r>
          </a:p>
          <a:p>
            <a:endParaRPr lang="en-US" dirty="0"/>
          </a:p>
          <a:p>
            <a:r>
              <a:rPr lang="en-US" dirty="0"/>
              <a:t>https://unsplash.com/photos/oM4uCeXpKSc</a:t>
            </a:r>
          </a:p>
        </p:txBody>
      </p:sp>
      <p:sp>
        <p:nvSpPr>
          <p:cNvPr id="4" name="Slide Number Placeholder 3"/>
          <p:cNvSpPr>
            <a:spLocks noGrp="1"/>
          </p:cNvSpPr>
          <p:nvPr>
            <p:ph type="sldNum" sz="quarter" idx="5"/>
          </p:nvPr>
        </p:nvSpPr>
        <p:spPr/>
        <p:txBody>
          <a:bodyPr/>
          <a:lstStyle/>
          <a:p>
            <a:fld id="{3A21B7BF-D175-4156-A6AD-D9E7063ACF9D}" type="slidenum">
              <a:rPr lang="en-US" smtClean="0"/>
              <a:t>8</a:t>
            </a:fld>
            <a:endParaRPr lang="en-US"/>
          </a:p>
        </p:txBody>
      </p:sp>
    </p:spTree>
    <p:extLst>
      <p:ext uri="{BB962C8B-B14F-4D97-AF65-F5344CB8AC3E}">
        <p14:creationId xmlns:p14="http://schemas.microsoft.com/office/powerpoint/2010/main" val="49756684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Ask whether the foxes are </a:t>
            </a:r>
            <a:r>
              <a:rPr lang="en-US" dirty="0" err="1"/>
              <a:t>recubabant</a:t>
            </a:r>
            <a:r>
              <a:rPr lang="en-US" dirty="0"/>
              <a:t>. Have students then write a sentence on their whiteboards describing the picture.</a:t>
            </a:r>
          </a:p>
          <a:p>
            <a:endParaRPr lang="en-US" dirty="0"/>
          </a:p>
          <a:p>
            <a:r>
              <a:rPr lang="en-US" dirty="0"/>
              <a:t>https://picryl.com/media/mr-foxs-hunt-breakfast-on-xmas-day-81556f</a:t>
            </a:r>
          </a:p>
        </p:txBody>
      </p:sp>
      <p:sp>
        <p:nvSpPr>
          <p:cNvPr id="4" name="Slide Number Placeholder 3"/>
          <p:cNvSpPr>
            <a:spLocks noGrp="1"/>
          </p:cNvSpPr>
          <p:nvPr>
            <p:ph type="sldNum" sz="quarter" idx="5"/>
          </p:nvPr>
        </p:nvSpPr>
        <p:spPr/>
        <p:txBody>
          <a:bodyPr/>
          <a:lstStyle/>
          <a:p>
            <a:fld id="{3A21B7BF-D175-4156-A6AD-D9E7063ACF9D}" type="slidenum">
              <a:rPr lang="en-US" smtClean="0"/>
              <a:t>9</a:t>
            </a:fld>
            <a:endParaRPr lang="en-US"/>
          </a:p>
        </p:txBody>
      </p:sp>
    </p:spTree>
    <p:extLst>
      <p:ext uri="{BB962C8B-B14F-4D97-AF65-F5344CB8AC3E}">
        <p14:creationId xmlns:p14="http://schemas.microsoft.com/office/powerpoint/2010/main" val="115738866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3F7F27-2860-446D-AF6A-C200CE646FC7}"/>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6516E54B-DC9E-4360-A5B0-A84FF45E1CF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DA696A76-5386-495C-8D77-FF1107428FD3}"/>
              </a:ext>
            </a:extLst>
          </p:cNvPr>
          <p:cNvSpPr>
            <a:spLocks noGrp="1"/>
          </p:cNvSpPr>
          <p:nvPr>
            <p:ph type="dt" sz="half" idx="10"/>
          </p:nvPr>
        </p:nvSpPr>
        <p:spPr/>
        <p:txBody>
          <a:bodyPr/>
          <a:lstStyle/>
          <a:p>
            <a:fld id="{6F013F50-597A-4D95-BC96-58041C909B2F}" type="datetimeFigureOut">
              <a:rPr lang="en-US" smtClean="0"/>
              <a:t>1/12/2022</a:t>
            </a:fld>
            <a:endParaRPr lang="en-US"/>
          </a:p>
        </p:txBody>
      </p:sp>
      <p:sp>
        <p:nvSpPr>
          <p:cNvPr id="5" name="Footer Placeholder 4">
            <a:extLst>
              <a:ext uri="{FF2B5EF4-FFF2-40B4-BE49-F238E27FC236}">
                <a16:creationId xmlns:a16="http://schemas.microsoft.com/office/drawing/2014/main" id="{82C31341-B693-432E-9D76-F76BF461F2C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90DB9EC-B700-457A-9A9B-70D5D8BD84AE}"/>
              </a:ext>
            </a:extLst>
          </p:cNvPr>
          <p:cNvSpPr>
            <a:spLocks noGrp="1"/>
          </p:cNvSpPr>
          <p:nvPr>
            <p:ph type="sldNum" sz="quarter" idx="12"/>
          </p:nvPr>
        </p:nvSpPr>
        <p:spPr/>
        <p:txBody>
          <a:bodyPr/>
          <a:lstStyle/>
          <a:p>
            <a:fld id="{0DA9FBBA-85EE-4D7C-8990-251C3ADE8DE3}" type="slidenum">
              <a:rPr lang="en-US" smtClean="0"/>
              <a:t>‹#›</a:t>
            </a:fld>
            <a:endParaRPr lang="en-US"/>
          </a:p>
        </p:txBody>
      </p:sp>
    </p:spTree>
    <p:extLst>
      <p:ext uri="{BB962C8B-B14F-4D97-AF65-F5344CB8AC3E}">
        <p14:creationId xmlns:p14="http://schemas.microsoft.com/office/powerpoint/2010/main" val="22153539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4CE003-32D1-4301-9B32-903E8422D511}"/>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A1D859AC-D9BE-4D0E-81AF-0481B8F6F964}"/>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0D994C7-DCB7-40FE-BA9E-59F52B65D3BB}"/>
              </a:ext>
            </a:extLst>
          </p:cNvPr>
          <p:cNvSpPr>
            <a:spLocks noGrp="1"/>
          </p:cNvSpPr>
          <p:nvPr>
            <p:ph type="dt" sz="half" idx="10"/>
          </p:nvPr>
        </p:nvSpPr>
        <p:spPr/>
        <p:txBody>
          <a:bodyPr/>
          <a:lstStyle/>
          <a:p>
            <a:fld id="{6F013F50-597A-4D95-BC96-58041C909B2F}" type="datetimeFigureOut">
              <a:rPr lang="en-US" smtClean="0"/>
              <a:t>1/12/2022</a:t>
            </a:fld>
            <a:endParaRPr lang="en-US"/>
          </a:p>
        </p:txBody>
      </p:sp>
      <p:sp>
        <p:nvSpPr>
          <p:cNvPr id="5" name="Footer Placeholder 4">
            <a:extLst>
              <a:ext uri="{FF2B5EF4-FFF2-40B4-BE49-F238E27FC236}">
                <a16:creationId xmlns:a16="http://schemas.microsoft.com/office/drawing/2014/main" id="{1D07C65A-1D15-465C-95AB-B66DBF4DF88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7D7A1A5-1734-4ECC-967A-656E0178EEA5}"/>
              </a:ext>
            </a:extLst>
          </p:cNvPr>
          <p:cNvSpPr>
            <a:spLocks noGrp="1"/>
          </p:cNvSpPr>
          <p:nvPr>
            <p:ph type="sldNum" sz="quarter" idx="12"/>
          </p:nvPr>
        </p:nvSpPr>
        <p:spPr/>
        <p:txBody>
          <a:bodyPr/>
          <a:lstStyle/>
          <a:p>
            <a:fld id="{0DA9FBBA-85EE-4D7C-8990-251C3ADE8DE3}" type="slidenum">
              <a:rPr lang="en-US" smtClean="0"/>
              <a:t>‹#›</a:t>
            </a:fld>
            <a:endParaRPr lang="en-US"/>
          </a:p>
        </p:txBody>
      </p:sp>
    </p:spTree>
    <p:extLst>
      <p:ext uri="{BB962C8B-B14F-4D97-AF65-F5344CB8AC3E}">
        <p14:creationId xmlns:p14="http://schemas.microsoft.com/office/powerpoint/2010/main" val="35103010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5480CE26-5665-4A42-B949-E097ADBE91CB}"/>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297C4EE7-9851-47E6-8F46-4DB490768E48}"/>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2B2FAD3-E50F-4A5E-B1B9-153FB3550502}"/>
              </a:ext>
            </a:extLst>
          </p:cNvPr>
          <p:cNvSpPr>
            <a:spLocks noGrp="1"/>
          </p:cNvSpPr>
          <p:nvPr>
            <p:ph type="dt" sz="half" idx="10"/>
          </p:nvPr>
        </p:nvSpPr>
        <p:spPr/>
        <p:txBody>
          <a:bodyPr/>
          <a:lstStyle/>
          <a:p>
            <a:fld id="{6F013F50-597A-4D95-BC96-58041C909B2F}" type="datetimeFigureOut">
              <a:rPr lang="en-US" smtClean="0"/>
              <a:t>1/12/2022</a:t>
            </a:fld>
            <a:endParaRPr lang="en-US"/>
          </a:p>
        </p:txBody>
      </p:sp>
      <p:sp>
        <p:nvSpPr>
          <p:cNvPr id="5" name="Footer Placeholder 4">
            <a:extLst>
              <a:ext uri="{FF2B5EF4-FFF2-40B4-BE49-F238E27FC236}">
                <a16:creationId xmlns:a16="http://schemas.microsoft.com/office/drawing/2014/main" id="{31073F50-BEA0-476F-B4AF-F6C66DF595B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3CA62C7-CCC0-4C19-B1AB-60198F859ED9}"/>
              </a:ext>
            </a:extLst>
          </p:cNvPr>
          <p:cNvSpPr>
            <a:spLocks noGrp="1"/>
          </p:cNvSpPr>
          <p:nvPr>
            <p:ph type="sldNum" sz="quarter" idx="12"/>
          </p:nvPr>
        </p:nvSpPr>
        <p:spPr/>
        <p:txBody>
          <a:bodyPr/>
          <a:lstStyle/>
          <a:p>
            <a:fld id="{0DA9FBBA-85EE-4D7C-8990-251C3ADE8DE3}" type="slidenum">
              <a:rPr lang="en-US" smtClean="0"/>
              <a:t>‹#›</a:t>
            </a:fld>
            <a:endParaRPr lang="en-US"/>
          </a:p>
        </p:txBody>
      </p:sp>
    </p:spTree>
    <p:extLst>
      <p:ext uri="{BB962C8B-B14F-4D97-AF65-F5344CB8AC3E}">
        <p14:creationId xmlns:p14="http://schemas.microsoft.com/office/powerpoint/2010/main" val="13629485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AD57ED-4746-4DEC-9383-A34FC897445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115E46A-F9CE-4088-B1C9-3ABD839D2A70}"/>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9B3BFF1-0493-4F41-94A4-312BAD879D59}"/>
              </a:ext>
            </a:extLst>
          </p:cNvPr>
          <p:cNvSpPr>
            <a:spLocks noGrp="1"/>
          </p:cNvSpPr>
          <p:nvPr>
            <p:ph type="dt" sz="half" idx="10"/>
          </p:nvPr>
        </p:nvSpPr>
        <p:spPr/>
        <p:txBody>
          <a:bodyPr/>
          <a:lstStyle/>
          <a:p>
            <a:fld id="{6F013F50-597A-4D95-BC96-58041C909B2F}" type="datetimeFigureOut">
              <a:rPr lang="en-US" smtClean="0"/>
              <a:t>1/12/2022</a:t>
            </a:fld>
            <a:endParaRPr lang="en-US"/>
          </a:p>
        </p:txBody>
      </p:sp>
      <p:sp>
        <p:nvSpPr>
          <p:cNvPr id="5" name="Footer Placeholder 4">
            <a:extLst>
              <a:ext uri="{FF2B5EF4-FFF2-40B4-BE49-F238E27FC236}">
                <a16:creationId xmlns:a16="http://schemas.microsoft.com/office/drawing/2014/main" id="{5FDA744D-E437-4B20-88CE-E3FFA01A9B7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8637014-BBE6-4BE1-80BB-B4778BC9DFB6}"/>
              </a:ext>
            </a:extLst>
          </p:cNvPr>
          <p:cNvSpPr>
            <a:spLocks noGrp="1"/>
          </p:cNvSpPr>
          <p:nvPr>
            <p:ph type="sldNum" sz="quarter" idx="12"/>
          </p:nvPr>
        </p:nvSpPr>
        <p:spPr/>
        <p:txBody>
          <a:bodyPr/>
          <a:lstStyle/>
          <a:p>
            <a:fld id="{0DA9FBBA-85EE-4D7C-8990-251C3ADE8DE3}" type="slidenum">
              <a:rPr lang="en-US" smtClean="0"/>
              <a:t>‹#›</a:t>
            </a:fld>
            <a:endParaRPr lang="en-US"/>
          </a:p>
        </p:txBody>
      </p:sp>
    </p:spTree>
    <p:extLst>
      <p:ext uri="{BB962C8B-B14F-4D97-AF65-F5344CB8AC3E}">
        <p14:creationId xmlns:p14="http://schemas.microsoft.com/office/powerpoint/2010/main" val="263042067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59A9E8-0C40-4BE3-9105-5A9F9934B77F}"/>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476528BC-042F-477D-881D-1BD0AF4FC59F}"/>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8E9EDBC-CD7E-4832-B649-3BAF64116056}"/>
              </a:ext>
            </a:extLst>
          </p:cNvPr>
          <p:cNvSpPr>
            <a:spLocks noGrp="1"/>
          </p:cNvSpPr>
          <p:nvPr>
            <p:ph type="dt" sz="half" idx="10"/>
          </p:nvPr>
        </p:nvSpPr>
        <p:spPr/>
        <p:txBody>
          <a:bodyPr/>
          <a:lstStyle/>
          <a:p>
            <a:fld id="{6F013F50-597A-4D95-BC96-58041C909B2F}" type="datetimeFigureOut">
              <a:rPr lang="en-US" smtClean="0"/>
              <a:t>1/12/2022</a:t>
            </a:fld>
            <a:endParaRPr lang="en-US"/>
          </a:p>
        </p:txBody>
      </p:sp>
      <p:sp>
        <p:nvSpPr>
          <p:cNvPr id="5" name="Footer Placeholder 4">
            <a:extLst>
              <a:ext uri="{FF2B5EF4-FFF2-40B4-BE49-F238E27FC236}">
                <a16:creationId xmlns:a16="http://schemas.microsoft.com/office/drawing/2014/main" id="{61C0868C-5D81-4C93-9420-F3463FE2030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B0DC4F8-D1E7-4A4D-9B7F-F561A5BC1FF7}"/>
              </a:ext>
            </a:extLst>
          </p:cNvPr>
          <p:cNvSpPr>
            <a:spLocks noGrp="1"/>
          </p:cNvSpPr>
          <p:nvPr>
            <p:ph type="sldNum" sz="quarter" idx="12"/>
          </p:nvPr>
        </p:nvSpPr>
        <p:spPr/>
        <p:txBody>
          <a:bodyPr/>
          <a:lstStyle/>
          <a:p>
            <a:fld id="{0DA9FBBA-85EE-4D7C-8990-251C3ADE8DE3}" type="slidenum">
              <a:rPr lang="en-US" smtClean="0"/>
              <a:t>‹#›</a:t>
            </a:fld>
            <a:endParaRPr lang="en-US"/>
          </a:p>
        </p:txBody>
      </p:sp>
    </p:spTree>
    <p:extLst>
      <p:ext uri="{BB962C8B-B14F-4D97-AF65-F5344CB8AC3E}">
        <p14:creationId xmlns:p14="http://schemas.microsoft.com/office/powerpoint/2010/main" val="198836763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DD1D8E-F1F7-4A54-A208-F2617678E09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E0BF116-B1A7-4F14-965B-EB55288ED9EE}"/>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8F49D7BB-67D4-4200-B077-DBA5EE80F952}"/>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63A7410B-26D9-4B2C-97E1-C3D0A2D10199}"/>
              </a:ext>
            </a:extLst>
          </p:cNvPr>
          <p:cNvSpPr>
            <a:spLocks noGrp="1"/>
          </p:cNvSpPr>
          <p:nvPr>
            <p:ph type="dt" sz="half" idx="10"/>
          </p:nvPr>
        </p:nvSpPr>
        <p:spPr/>
        <p:txBody>
          <a:bodyPr/>
          <a:lstStyle/>
          <a:p>
            <a:fld id="{6F013F50-597A-4D95-BC96-58041C909B2F}" type="datetimeFigureOut">
              <a:rPr lang="en-US" smtClean="0"/>
              <a:t>1/12/2022</a:t>
            </a:fld>
            <a:endParaRPr lang="en-US"/>
          </a:p>
        </p:txBody>
      </p:sp>
      <p:sp>
        <p:nvSpPr>
          <p:cNvPr id="6" name="Footer Placeholder 5">
            <a:extLst>
              <a:ext uri="{FF2B5EF4-FFF2-40B4-BE49-F238E27FC236}">
                <a16:creationId xmlns:a16="http://schemas.microsoft.com/office/drawing/2014/main" id="{A06A47BF-1A32-413D-A90E-809EC99081A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09A51E2-CE1E-416B-81E7-44D67F8BAA20}"/>
              </a:ext>
            </a:extLst>
          </p:cNvPr>
          <p:cNvSpPr>
            <a:spLocks noGrp="1"/>
          </p:cNvSpPr>
          <p:nvPr>
            <p:ph type="sldNum" sz="quarter" idx="12"/>
          </p:nvPr>
        </p:nvSpPr>
        <p:spPr/>
        <p:txBody>
          <a:bodyPr/>
          <a:lstStyle/>
          <a:p>
            <a:fld id="{0DA9FBBA-85EE-4D7C-8990-251C3ADE8DE3}" type="slidenum">
              <a:rPr lang="en-US" smtClean="0"/>
              <a:t>‹#›</a:t>
            </a:fld>
            <a:endParaRPr lang="en-US"/>
          </a:p>
        </p:txBody>
      </p:sp>
    </p:spTree>
    <p:extLst>
      <p:ext uri="{BB962C8B-B14F-4D97-AF65-F5344CB8AC3E}">
        <p14:creationId xmlns:p14="http://schemas.microsoft.com/office/powerpoint/2010/main" val="267999444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63AC67-3D7C-4331-A9DB-C839D79A9A72}"/>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D37B3CDF-FE66-46CC-82BA-F2E5E9D15D0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EE25F935-BCD1-4494-9E95-6545C16B9BC8}"/>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597B5988-1B8E-49B8-8081-B1FFB91DF81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EA631773-EF96-4D4B-87BE-6C931F57DEBE}"/>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A84AA973-B021-4A9C-A2AE-26E8809049D6}"/>
              </a:ext>
            </a:extLst>
          </p:cNvPr>
          <p:cNvSpPr>
            <a:spLocks noGrp="1"/>
          </p:cNvSpPr>
          <p:nvPr>
            <p:ph type="dt" sz="half" idx="10"/>
          </p:nvPr>
        </p:nvSpPr>
        <p:spPr/>
        <p:txBody>
          <a:bodyPr/>
          <a:lstStyle/>
          <a:p>
            <a:fld id="{6F013F50-597A-4D95-BC96-58041C909B2F}" type="datetimeFigureOut">
              <a:rPr lang="en-US" smtClean="0"/>
              <a:t>1/12/2022</a:t>
            </a:fld>
            <a:endParaRPr lang="en-US"/>
          </a:p>
        </p:txBody>
      </p:sp>
      <p:sp>
        <p:nvSpPr>
          <p:cNvPr id="8" name="Footer Placeholder 7">
            <a:extLst>
              <a:ext uri="{FF2B5EF4-FFF2-40B4-BE49-F238E27FC236}">
                <a16:creationId xmlns:a16="http://schemas.microsoft.com/office/drawing/2014/main" id="{3665E50F-C380-41DA-9E0A-639031866A71}"/>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C9187252-FE54-4800-96E2-DD1787FB74C6}"/>
              </a:ext>
            </a:extLst>
          </p:cNvPr>
          <p:cNvSpPr>
            <a:spLocks noGrp="1"/>
          </p:cNvSpPr>
          <p:nvPr>
            <p:ph type="sldNum" sz="quarter" idx="12"/>
          </p:nvPr>
        </p:nvSpPr>
        <p:spPr/>
        <p:txBody>
          <a:bodyPr/>
          <a:lstStyle/>
          <a:p>
            <a:fld id="{0DA9FBBA-85EE-4D7C-8990-251C3ADE8DE3}" type="slidenum">
              <a:rPr lang="en-US" smtClean="0"/>
              <a:t>‹#›</a:t>
            </a:fld>
            <a:endParaRPr lang="en-US"/>
          </a:p>
        </p:txBody>
      </p:sp>
    </p:spTree>
    <p:extLst>
      <p:ext uri="{BB962C8B-B14F-4D97-AF65-F5344CB8AC3E}">
        <p14:creationId xmlns:p14="http://schemas.microsoft.com/office/powerpoint/2010/main" val="156765359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2ECF97-F03D-4878-B4E2-72579BBB8F26}"/>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4D80F40A-E147-4053-BCDC-41E8678FCF0B}"/>
              </a:ext>
            </a:extLst>
          </p:cNvPr>
          <p:cNvSpPr>
            <a:spLocks noGrp="1"/>
          </p:cNvSpPr>
          <p:nvPr>
            <p:ph type="dt" sz="half" idx="10"/>
          </p:nvPr>
        </p:nvSpPr>
        <p:spPr/>
        <p:txBody>
          <a:bodyPr/>
          <a:lstStyle/>
          <a:p>
            <a:fld id="{6F013F50-597A-4D95-BC96-58041C909B2F}" type="datetimeFigureOut">
              <a:rPr lang="en-US" smtClean="0"/>
              <a:t>1/12/2022</a:t>
            </a:fld>
            <a:endParaRPr lang="en-US"/>
          </a:p>
        </p:txBody>
      </p:sp>
      <p:sp>
        <p:nvSpPr>
          <p:cNvPr id="4" name="Footer Placeholder 3">
            <a:extLst>
              <a:ext uri="{FF2B5EF4-FFF2-40B4-BE49-F238E27FC236}">
                <a16:creationId xmlns:a16="http://schemas.microsoft.com/office/drawing/2014/main" id="{D37EE286-55C8-4FC9-B02D-327944BFFB67}"/>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0BC99493-064A-40FE-9A1E-D956B85CC2E3}"/>
              </a:ext>
            </a:extLst>
          </p:cNvPr>
          <p:cNvSpPr>
            <a:spLocks noGrp="1"/>
          </p:cNvSpPr>
          <p:nvPr>
            <p:ph type="sldNum" sz="quarter" idx="12"/>
          </p:nvPr>
        </p:nvSpPr>
        <p:spPr/>
        <p:txBody>
          <a:bodyPr/>
          <a:lstStyle/>
          <a:p>
            <a:fld id="{0DA9FBBA-85EE-4D7C-8990-251C3ADE8DE3}" type="slidenum">
              <a:rPr lang="en-US" smtClean="0"/>
              <a:t>‹#›</a:t>
            </a:fld>
            <a:endParaRPr lang="en-US"/>
          </a:p>
        </p:txBody>
      </p:sp>
    </p:spTree>
    <p:extLst>
      <p:ext uri="{BB962C8B-B14F-4D97-AF65-F5344CB8AC3E}">
        <p14:creationId xmlns:p14="http://schemas.microsoft.com/office/powerpoint/2010/main" val="159971074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71C154B-EFFC-4F73-B9CD-702DDBD0E5C2}"/>
              </a:ext>
            </a:extLst>
          </p:cNvPr>
          <p:cNvSpPr>
            <a:spLocks noGrp="1"/>
          </p:cNvSpPr>
          <p:nvPr>
            <p:ph type="dt" sz="half" idx="10"/>
          </p:nvPr>
        </p:nvSpPr>
        <p:spPr/>
        <p:txBody>
          <a:bodyPr/>
          <a:lstStyle/>
          <a:p>
            <a:fld id="{6F013F50-597A-4D95-BC96-58041C909B2F}" type="datetimeFigureOut">
              <a:rPr lang="en-US" smtClean="0"/>
              <a:t>1/12/2022</a:t>
            </a:fld>
            <a:endParaRPr lang="en-US"/>
          </a:p>
        </p:txBody>
      </p:sp>
      <p:sp>
        <p:nvSpPr>
          <p:cNvPr id="3" name="Footer Placeholder 2">
            <a:extLst>
              <a:ext uri="{FF2B5EF4-FFF2-40B4-BE49-F238E27FC236}">
                <a16:creationId xmlns:a16="http://schemas.microsoft.com/office/drawing/2014/main" id="{02C1DAA0-C660-4009-81B9-7779DAE5CFD2}"/>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A78FBDCF-95F5-4EA0-8305-17ADBEB3D70E}"/>
              </a:ext>
            </a:extLst>
          </p:cNvPr>
          <p:cNvSpPr>
            <a:spLocks noGrp="1"/>
          </p:cNvSpPr>
          <p:nvPr>
            <p:ph type="sldNum" sz="quarter" idx="12"/>
          </p:nvPr>
        </p:nvSpPr>
        <p:spPr/>
        <p:txBody>
          <a:bodyPr/>
          <a:lstStyle/>
          <a:p>
            <a:fld id="{0DA9FBBA-85EE-4D7C-8990-251C3ADE8DE3}" type="slidenum">
              <a:rPr lang="en-US" smtClean="0"/>
              <a:t>‹#›</a:t>
            </a:fld>
            <a:endParaRPr lang="en-US"/>
          </a:p>
        </p:txBody>
      </p:sp>
    </p:spTree>
    <p:extLst>
      <p:ext uri="{BB962C8B-B14F-4D97-AF65-F5344CB8AC3E}">
        <p14:creationId xmlns:p14="http://schemas.microsoft.com/office/powerpoint/2010/main" val="32305423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21A97B-11AA-4456-A0A9-CABFA02F394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014C31EE-BDAA-409A-8AC9-D30926C23AD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F48C73EA-1CE2-4F91-BF9E-CF556564D0A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89F4271-7958-458B-B277-1CFC3535E2AB}"/>
              </a:ext>
            </a:extLst>
          </p:cNvPr>
          <p:cNvSpPr>
            <a:spLocks noGrp="1"/>
          </p:cNvSpPr>
          <p:nvPr>
            <p:ph type="dt" sz="half" idx="10"/>
          </p:nvPr>
        </p:nvSpPr>
        <p:spPr/>
        <p:txBody>
          <a:bodyPr/>
          <a:lstStyle/>
          <a:p>
            <a:fld id="{6F013F50-597A-4D95-BC96-58041C909B2F}" type="datetimeFigureOut">
              <a:rPr lang="en-US" smtClean="0"/>
              <a:t>1/12/2022</a:t>
            </a:fld>
            <a:endParaRPr lang="en-US"/>
          </a:p>
        </p:txBody>
      </p:sp>
      <p:sp>
        <p:nvSpPr>
          <p:cNvPr id="6" name="Footer Placeholder 5">
            <a:extLst>
              <a:ext uri="{FF2B5EF4-FFF2-40B4-BE49-F238E27FC236}">
                <a16:creationId xmlns:a16="http://schemas.microsoft.com/office/drawing/2014/main" id="{F11F6FD9-BEE3-4B6A-8D78-F5450496F49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3523762-5C89-4B58-96FE-543A144BDEB0}"/>
              </a:ext>
            </a:extLst>
          </p:cNvPr>
          <p:cNvSpPr>
            <a:spLocks noGrp="1"/>
          </p:cNvSpPr>
          <p:nvPr>
            <p:ph type="sldNum" sz="quarter" idx="12"/>
          </p:nvPr>
        </p:nvSpPr>
        <p:spPr/>
        <p:txBody>
          <a:bodyPr/>
          <a:lstStyle/>
          <a:p>
            <a:fld id="{0DA9FBBA-85EE-4D7C-8990-251C3ADE8DE3}" type="slidenum">
              <a:rPr lang="en-US" smtClean="0"/>
              <a:t>‹#›</a:t>
            </a:fld>
            <a:endParaRPr lang="en-US"/>
          </a:p>
        </p:txBody>
      </p:sp>
    </p:spTree>
    <p:extLst>
      <p:ext uri="{BB962C8B-B14F-4D97-AF65-F5344CB8AC3E}">
        <p14:creationId xmlns:p14="http://schemas.microsoft.com/office/powerpoint/2010/main" val="415930878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824CE1-ACDD-48F3-BA46-2D0039295C7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2CA81AB7-F270-4C1E-947F-70609B90250C}"/>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7B9B4E91-0E4D-413D-B094-289F84243A9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FC46B33-C6B5-4BB6-9171-C2868DFF70E8}"/>
              </a:ext>
            </a:extLst>
          </p:cNvPr>
          <p:cNvSpPr>
            <a:spLocks noGrp="1"/>
          </p:cNvSpPr>
          <p:nvPr>
            <p:ph type="dt" sz="half" idx="10"/>
          </p:nvPr>
        </p:nvSpPr>
        <p:spPr/>
        <p:txBody>
          <a:bodyPr/>
          <a:lstStyle/>
          <a:p>
            <a:fld id="{6F013F50-597A-4D95-BC96-58041C909B2F}" type="datetimeFigureOut">
              <a:rPr lang="en-US" smtClean="0"/>
              <a:t>1/12/2022</a:t>
            </a:fld>
            <a:endParaRPr lang="en-US"/>
          </a:p>
        </p:txBody>
      </p:sp>
      <p:sp>
        <p:nvSpPr>
          <p:cNvPr id="6" name="Footer Placeholder 5">
            <a:extLst>
              <a:ext uri="{FF2B5EF4-FFF2-40B4-BE49-F238E27FC236}">
                <a16:creationId xmlns:a16="http://schemas.microsoft.com/office/drawing/2014/main" id="{02455BB1-5A3A-4B98-818F-85C7DC77A79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442F3D5-E00C-4B1C-B322-2DDD3732D97E}"/>
              </a:ext>
            </a:extLst>
          </p:cNvPr>
          <p:cNvSpPr>
            <a:spLocks noGrp="1"/>
          </p:cNvSpPr>
          <p:nvPr>
            <p:ph type="sldNum" sz="quarter" idx="12"/>
          </p:nvPr>
        </p:nvSpPr>
        <p:spPr/>
        <p:txBody>
          <a:bodyPr/>
          <a:lstStyle/>
          <a:p>
            <a:fld id="{0DA9FBBA-85EE-4D7C-8990-251C3ADE8DE3}" type="slidenum">
              <a:rPr lang="en-US" smtClean="0"/>
              <a:t>‹#›</a:t>
            </a:fld>
            <a:endParaRPr lang="en-US"/>
          </a:p>
        </p:txBody>
      </p:sp>
    </p:spTree>
    <p:extLst>
      <p:ext uri="{BB962C8B-B14F-4D97-AF65-F5344CB8AC3E}">
        <p14:creationId xmlns:p14="http://schemas.microsoft.com/office/powerpoint/2010/main" val="21875852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A608BB3-1A40-4F79-B77D-F4E734071EE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1739B95F-344E-42C2-8AE3-924ED3DC3D3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2FC4B56-0AE3-4C45-BE21-AA796EA0545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F013F50-597A-4D95-BC96-58041C909B2F}" type="datetimeFigureOut">
              <a:rPr lang="en-US" smtClean="0"/>
              <a:t>1/12/2022</a:t>
            </a:fld>
            <a:endParaRPr lang="en-US"/>
          </a:p>
        </p:txBody>
      </p:sp>
      <p:sp>
        <p:nvSpPr>
          <p:cNvPr id="5" name="Footer Placeholder 4">
            <a:extLst>
              <a:ext uri="{FF2B5EF4-FFF2-40B4-BE49-F238E27FC236}">
                <a16:creationId xmlns:a16="http://schemas.microsoft.com/office/drawing/2014/main" id="{1A37F208-2A4C-4FAF-9B9F-8A357708A59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1A52F0CF-7A3F-46EE-9F8A-EC3EE5FE026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DA9FBBA-85EE-4D7C-8990-251C3ADE8DE3}" type="slidenum">
              <a:rPr lang="en-US" smtClean="0"/>
              <a:t>‹#›</a:t>
            </a:fld>
            <a:endParaRPr lang="en-US"/>
          </a:p>
        </p:txBody>
      </p:sp>
    </p:spTree>
    <p:extLst>
      <p:ext uri="{BB962C8B-B14F-4D97-AF65-F5344CB8AC3E}">
        <p14:creationId xmlns:p14="http://schemas.microsoft.com/office/powerpoint/2010/main" val="301211835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0.xml"/><Relationship Id="rId1" Type="http://schemas.openxmlformats.org/officeDocument/2006/relationships/slideLayout" Target="../slideLayouts/slideLayout4.xml"/><Relationship Id="rId4" Type="http://schemas.openxmlformats.org/officeDocument/2006/relationships/image" Target="../media/image12.png"/></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1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19.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24.png"/></Relationships>
</file>

<file path=ppt/slides/_rels/slide22.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23.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24.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27.png"/></Relationships>
</file>

<file path=ppt/slides/_rels/slide25.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image" Target="../media/image29.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4.xml"/><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4.xml"/><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2B62D8-5D84-4099-BA5F-752780DA64E5}"/>
              </a:ext>
            </a:extLst>
          </p:cNvPr>
          <p:cNvSpPr>
            <a:spLocks noGrp="1"/>
          </p:cNvSpPr>
          <p:nvPr>
            <p:ph type="ctrTitle"/>
          </p:nvPr>
        </p:nvSpPr>
        <p:spPr/>
        <p:txBody>
          <a:bodyPr/>
          <a:lstStyle/>
          <a:p>
            <a:r>
              <a:rPr lang="en-US" dirty="0"/>
              <a:t>Leo Senex et Vulpes</a:t>
            </a:r>
          </a:p>
        </p:txBody>
      </p:sp>
      <p:sp>
        <p:nvSpPr>
          <p:cNvPr id="3" name="Subtitle 2">
            <a:extLst>
              <a:ext uri="{FF2B5EF4-FFF2-40B4-BE49-F238E27FC236}">
                <a16:creationId xmlns:a16="http://schemas.microsoft.com/office/drawing/2014/main" id="{DEF1A95E-8630-4E81-98FA-7EF034D79AF7}"/>
              </a:ext>
            </a:extLst>
          </p:cNvPr>
          <p:cNvSpPr>
            <a:spLocks noGrp="1"/>
          </p:cNvSpPr>
          <p:nvPr>
            <p:ph type="subTitle" idx="1"/>
          </p:nvPr>
        </p:nvSpPr>
        <p:spPr/>
        <p:txBody>
          <a:bodyPr/>
          <a:lstStyle/>
          <a:p>
            <a:endParaRPr lang="en-US" dirty="0"/>
          </a:p>
        </p:txBody>
      </p:sp>
    </p:spTree>
    <p:extLst>
      <p:ext uri="{BB962C8B-B14F-4D97-AF65-F5344CB8AC3E}">
        <p14:creationId xmlns:p14="http://schemas.microsoft.com/office/powerpoint/2010/main" val="13486126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3FF1140D-5055-443F-9079-93DBCD1E6970}"/>
              </a:ext>
            </a:extLst>
          </p:cNvPr>
          <p:cNvSpPr>
            <a:spLocks noGrp="1"/>
          </p:cNvSpPr>
          <p:nvPr>
            <p:ph type="title"/>
          </p:nvPr>
        </p:nvSpPr>
        <p:spPr/>
        <p:txBody>
          <a:bodyPr/>
          <a:lstStyle/>
          <a:p>
            <a:pPr algn="ctr"/>
            <a:r>
              <a:rPr lang="en-US" dirty="0"/>
              <a:t>Vulpes </a:t>
            </a:r>
            <a:r>
              <a:rPr lang="en-US" dirty="0" err="1"/>
              <a:t>stabant</a:t>
            </a:r>
            <a:r>
              <a:rPr lang="en-US" dirty="0"/>
              <a:t>.</a:t>
            </a:r>
          </a:p>
        </p:txBody>
      </p:sp>
      <p:pic>
        <p:nvPicPr>
          <p:cNvPr id="8" name="Content Placeholder 7">
            <a:extLst>
              <a:ext uri="{FF2B5EF4-FFF2-40B4-BE49-F238E27FC236}">
                <a16:creationId xmlns:a16="http://schemas.microsoft.com/office/drawing/2014/main" id="{1160EED1-CBCA-480C-9D55-3A4D3D42C7F1}"/>
              </a:ext>
            </a:extLst>
          </p:cNvPr>
          <p:cNvPicPr>
            <a:picLocks noGrp="1" noChangeAspect="1"/>
          </p:cNvPicPr>
          <p:nvPr>
            <p:ph sz="half" idx="1"/>
          </p:nvPr>
        </p:nvPicPr>
        <p:blipFill>
          <a:blip r:embed="rId3"/>
          <a:stretch>
            <a:fillRect/>
          </a:stretch>
        </p:blipFill>
        <p:spPr>
          <a:xfrm>
            <a:off x="838200" y="2276208"/>
            <a:ext cx="5181600" cy="3450172"/>
          </a:xfrm>
        </p:spPr>
      </p:pic>
      <p:pic>
        <p:nvPicPr>
          <p:cNvPr id="10" name="Content Placeholder 9">
            <a:extLst>
              <a:ext uri="{FF2B5EF4-FFF2-40B4-BE49-F238E27FC236}">
                <a16:creationId xmlns:a16="http://schemas.microsoft.com/office/drawing/2014/main" id="{286D1E08-FEBE-4C6B-9E13-0AF9DC43F0C3}"/>
              </a:ext>
            </a:extLst>
          </p:cNvPr>
          <p:cNvPicPr>
            <a:picLocks noGrp="1" noChangeAspect="1"/>
          </p:cNvPicPr>
          <p:nvPr>
            <p:ph sz="half" idx="2"/>
          </p:nvPr>
        </p:nvPicPr>
        <p:blipFill>
          <a:blip r:embed="rId4"/>
          <a:stretch>
            <a:fillRect/>
          </a:stretch>
        </p:blipFill>
        <p:spPr>
          <a:xfrm>
            <a:off x="6197468" y="2293056"/>
            <a:ext cx="5131064" cy="3416476"/>
          </a:xfrm>
        </p:spPr>
      </p:pic>
    </p:spTree>
    <p:extLst>
      <p:ext uri="{BB962C8B-B14F-4D97-AF65-F5344CB8AC3E}">
        <p14:creationId xmlns:p14="http://schemas.microsoft.com/office/powerpoint/2010/main" val="399308829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32BC26D8-82FB-445E-AA49-62A77D7C1E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426B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CB44330D-EA18-4254-AA95-EB49948539B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7012" y="480060"/>
            <a:ext cx="11237976" cy="589788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Content Placeholder 4">
            <a:extLst>
              <a:ext uri="{FF2B5EF4-FFF2-40B4-BE49-F238E27FC236}">
                <a16:creationId xmlns:a16="http://schemas.microsoft.com/office/drawing/2014/main" id="{308033FF-9FB5-4337-A431-BAC7F19A5DD9}"/>
              </a:ext>
            </a:extLst>
          </p:cNvPr>
          <p:cNvPicPr>
            <a:picLocks noGrp="1" noChangeAspect="1"/>
          </p:cNvPicPr>
          <p:nvPr>
            <p:ph idx="1"/>
          </p:nvPr>
        </p:nvPicPr>
        <p:blipFill>
          <a:blip r:embed="rId3"/>
          <a:stretch>
            <a:fillRect/>
          </a:stretch>
        </p:blipFill>
        <p:spPr>
          <a:xfrm>
            <a:off x="2116666" y="643467"/>
            <a:ext cx="7958668" cy="5571066"/>
          </a:xfrm>
          <a:prstGeom prst="rect">
            <a:avLst/>
          </a:prstGeom>
        </p:spPr>
      </p:pic>
    </p:spTree>
    <p:extLst>
      <p:ext uri="{BB962C8B-B14F-4D97-AF65-F5344CB8AC3E}">
        <p14:creationId xmlns:p14="http://schemas.microsoft.com/office/powerpoint/2010/main" val="345773156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7" name="Content Placeholder 6">
            <a:extLst>
              <a:ext uri="{FF2B5EF4-FFF2-40B4-BE49-F238E27FC236}">
                <a16:creationId xmlns:a16="http://schemas.microsoft.com/office/drawing/2014/main" id="{9729ACC3-83E2-4DC4-B796-56956B44E2E9}"/>
              </a:ext>
            </a:extLst>
          </p:cNvPr>
          <p:cNvPicPr>
            <a:picLocks noGrp="1" noChangeAspect="1"/>
          </p:cNvPicPr>
          <p:nvPr>
            <p:ph idx="1"/>
          </p:nvPr>
        </p:nvPicPr>
        <p:blipFill rotWithShape="1">
          <a:blip r:embed="rId3"/>
          <a:srcRect t="16974"/>
          <a:stretch/>
        </p:blipFill>
        <p:spPr>
          <a:xfrm>
            <a:off x="20" y="10"/>
            <a:ext cx="12191980" cy="6857990"/>
          </a:xfrm>
          <a:prstGeom prst="rect">
            <a:avLst/>
          </a:prstGeom>
        </p:spPr>
      </p:pic>
      <p:sp>
        <p:nvSpPr>
          <p:cNvPr id="12" name="Rectangle 11">
            <a:extLst>
              <a:ext uri="{FF2B5EF4-FFF2-40B4-BE49-F238E27FC236}">
                <a16:creationId xmlns:a16="http://schemas.microsoft.com/office/drawing/2014/main" id="{37C89E4B-3C9F-44B9-8B86-D9E3D112D8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5320142"/>
            <a:ext cx="12192000" cy="736551"/>
          </a:xfrm>
          <a:prstGeom prst="rect">
            <a:avLst/>
          </a:prstGeom>
          <a:solidFill>
            <a:schemeClr val="bg1">
              <a:alpha val="9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6F312625-90B6-464E-86B7-695DCC7DBDC2}"/>
              </a:ext>
            </a:extLst>
          </p:cNvPr>
          <p:cNvSpPr>
            <a:spLocks noGrp="1"/>
          </p:cNvSpPr>
          <p:nvPr>
            <p:ph type="title"/>
          </p:nvPr>
        </p:nvSpPr>
        <p:spPr>
          <a:xfrm>
            <a:off x="523875" y="5317240"/>
            <a:ext cx="11210925" cy="744836"/>
          </a:xfrm>
        </p:spPr>
        <p:txBody>
          <a:bodyPr vert="horz" lIns="91440" tIns="45720" rIns="91440" bIns="45720" rtlCol="0" anchor="ctr">
            <a:normAutofit/>
          </a:bodyPr>
          <a:lstStyle/>
          <a:p>
            <a:pPr algn="ctr"/>
            <a:r>
              <a:rPr lang="en-US" sz="3600">
                <a:solidFill>
                  <a:schemeClr val="tx1">
                    <a:lumMod val="85000"/>
                    <a:lumOff val="15000"/>
                  </a:schemeClr>
                </a:solidFill>
              </a:rPr>
              <a:t>Spelunca</a:t>
            </a:r>
          </a:p>
        </p:txBody>
      </p:sp>
      <p:cxnSp>
        <p:nvCxnSpPr>
          <p:cNvPr id="14" name="Straight Connector 13">
            <a:extLst>
              <a:ext uri="{FF2B5EF4-FFF2-40B4-BE49-F238E27FC236}">
                <a16:creationId xmlns:a16="http://schemas.microsoft.com/office/drawing/2014/main" id="{AA2EAA10-076F-46BD-8F0F-B9A2FB77A85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5241983"/>
            <a:ext cx="12192000" cy="0"/>
          </a:xfrm>
          <a:prstGeom prst="line">
            <a:avLst/>
          </a:prstGeom>
          <a:ln w="41275">
            <a:solidFill>
              <a:schemeClr val="bg1">
                <a:alpha val="90000"/>
              </a:schemeClr>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D891E407-403B-4764-86C9-33A56D3BCAA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6134852"/>
            <a:ext cx="12192000" cy="0"/>
          </a:xfrm>
          <a:prstGeom prst="line">
            <a:avLst/>
          </a:prstGeom>
          <a:ln w="41275">
            <a:solidFill>
              <a:schemeClr val="bg1">
                <a:alpha val="9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7751881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4DF1F1D3-AF89-4F2C-964D-7FEC322EE150}"/>
              </a:ext>
            </a:extLst>
          </p:cNvPr>
          <p:cNvPicPr>
            <a:picLocks noGrp="1" noChangeAspect="1"/>
          </p:cNvPicPr>
          <p:nvPr>
            <p:ph idx="1"/>
          </p:nvPr>
        </p:nvPicPr>
        <p:blipFill rotWithShape="1">
          <a:blip r:embed="rId3"/>
          <a:srcRect l="5001" t="9091" r="13306"/>
          <a:stretch/>
        </p:blipFill>
        <p:spPr>
          <a:xfrm>
            <a:off x="2562726" y="1"/>
            <a:ext cx="9629274" cy="6857999"/>
          </a:xfrm>
          <a:prstGeom prst="rect">
            <a:avLst/>
          </a:prstGeom>
        </p:spPr>
      </p:pic>
      <p:sp>
        <p:nvSpPr>
          <p:cNvPr id="10" name="Freeform: Shape 9">
            <a:extLst>
              <a:ext uri="{FF2B5EF4-FFF2-40B4-BE49-F238E27FC236}">
                <a16:creationId xmlns:a16="http://schemas.microsoft.com/office/drawing/2014/main" id="{D928DD85-BB99-450D-A702-2683E029628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0" y="-478"/>
            <a:ext cx="6754318" cy="6858478"/>
          </a:xfrm>
          <a:custGeom>
            <a:avLst/>
            <a:gdLst>
              <a:gd name="connsiteX0" fmla="*/ 0 w 6754318"/>
              <a:gd name="connsiteY0" fmla="*/ 6858478 h 6858478"/>
              <a:gd name="connsiteX1" fmla="*/ 6754318 w 6754318"/>
              <a:gd name="connsiteY1" fmla="*/ 6858478 h 6858478"/>
              <a:gd name="connsiteX2" fmla="*/ 3577943 w 6754318"/>
              <a:gd name="connsiteY2" fmla="*/ 0 h 6858478"/>
              <a:gd name="connsiteX3" fmla="*/ 3572366 w 6754318"/>
              <a:gd name="connsiteY3" fmla="*/ 0 h 6858478"/>
              <a:gd name="connsiteX4" fmla="*/ 2506138 w 6754318"/>
              <a:gd name="connsiteY4" fmla="*/ 0 h 6858478"/>
              <a:gd name="connsiteX5" fmla="*/ 0 w 6754318"/>
              <a:gd name="connsiteY5" fmla="*/ 0 h 685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754318" h="6858478">
                <a:moveTo>
                  <a:pt x="0" y="6858478"/>
                </a:moveTo>
                <a:lnTo>
                  <a:pt x="6754318" y="6858478"/>
                </a:lnTo>
                <a:lnTo>
                  <a:pt x="3577943" y="0"/>
                </a:lnTo>
                <a:lnTo>
                  <a:pt x="3572366" y="0"/>
                </a:lnTo>
                <a:lnTo>
                  <a:pt x="2506138" y="0"/>
                </a:lnTo>
                <a:lnTo>
                  <a:pt x="0" y="0"/>
                </a:lnTo>
                <a:close/>
              </a:path>
            </a:pathLst>
          </a:custGeom>
          <a:solidFill>
            <a:schemeClr val="bg1">
              <a:lumMod val="85000"/>
              <a:lumOff val="1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Freeform: Shape 11">
            <a:extLst>
              <a:ext uri="{FF2B5EF4-FFF2-40B4-BE49-F238E27FC236}">
                <a16:creationId xmlns:a16="http://schemas.microsoft.com/office/drawing/2014/main" id="{240E5BD2-4019-4012-A1AA-628900E659E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1" y="-478"/>
            <a:ext cx="5953780" cy="6858478"/>
          </a:xfrm>
          <a:custGeom>
            <a:avLst/>
            <a:gdLst>
              <a:gd name="connsiteX0" fmla="*/ 0 w 5953780"/>
              <a:gd name="connsiteY0" fmla="*/ 6858478 h 6858478"/>
              <a:gd name="connsiteX1" fmla="*/ 5953780 w 5953780"/>
              <a:gd name="connsiteY1" fmla="*/ 6858478 h 6858478"/>
              <a:gd name="connsiteX2" fmla="*/ 2777405 w 5953780"/>
              <a:gd name="connsiteY2" fmla="*/ 0 h 6858478"/>
              <a:gd name="connsiteX3" fmla="*/ 2771828 w 5953780"/>
              <a:gd name="connsiteY3" fmla="*/ 0 h 6858478"/>
              <a:gd name="connsiteX4" fmla="*/ 1705600 w 5953780"/>
              <a:gd name="connsiteY4" fmla="*/ 0 h 6858478"/>
              <a:gd name="connsiteX5" fmla="*/ 0 w 5953780"/>
              <a:gd name="connsiteY5" fmla="*/ 0 h 685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953780" h="6858478">
                <a:moveTo>
                  <a:pt x="0" y="6858478"/>
                </a:moveTo>
                <a:lnTo>
                  <a:pt x="5953780" y="6858478"/>
                </a:lnTo>
                <a:lnTo>
                  <a:pt x="2777405" y="0"/>
                </a:lnTo>
                <a:lnTo>
                  <a:pt x="2771828" y="0"/>
                </a:lnTo>
                <a:lnTo>
                  <a:pt x="1705600" y="0"/>
                </a:lnTo>
                <a:lnTo>
                  <a:pt x="0" y="0"/>
                </a:lnTo>
                <a:close/>
              </a:path>
            </a:pathLst>
          </a:cu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755DDC10-AB9E-4E55-93B8-B181E308C2AE}"/>
              </a:ext>
            </a:extLst>
          </p:cNvPr>
          <p:cNvSpPr>
            <a:spLocks noGrp="1"/>
          </p:cNvSpPr>
          <p:nvPr>
            <p:ph type="title"/>
          </p:nvPr>
        </p:nvSpPr>
        <p:spPr>
          <a:xfrm>
            <a:off x="804672" y="342006"/>
            <a:ext cx="3879232" cy="2248122"/>
          </a:xfrm>
        </p:spPr>
        <p:txBody>
          <a:bodyPr vert="horz" lIns="91440" tIns="45720" rIns="91440" bIns="45720" rtlCol="0" anchor="b">
            <a:normAutofit/>
          </a:bodyPr>
          <a:lstStyle/>
          <a:p>
            <a:r>
              <a:rPr lang="en-US" sz="5400"/>
              <a:t>Spelunca</a:t>
            </a:r>
          </a:p>
        </p:txBody>
      </p:sp>
    </p:spTree>
    <p:extLst>
      <p:ext uri="{BB962C8B-B14F-4D97-AF65-F5344CB8AC3E}">
        <p14:creationId xmlns:p14="http://schemas.microsoft.com/office/powerpoint/2010/main" val="1354340833"/>
      </p:ext>
    </p:extLst>
  </p:cSld>
  <p:clrMapOvr>
    <a:overrideClrMapping bg1="dk1" tx1="lt1" bg2="dk2" tx2="lt2" accent1="accent1" accent2="accent2" accent3="accent3" accent4="accent4" accent5="accent5" accent6="accent6" hlink="hlink" folHlink="folHlink"/>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496631-B9BF-4A0B-AE67-FE25A5B81F78}"/>
              </a:ext>
            </a:extLst>
          </p:cNvPr>
          <p:cNvSpPr>
            <a:spLocks noGrp="1"/>
          </p:cNvSpPr>
          <p:nvPr>
            <p:ph type="title"/>
          </p:nvPr>
        </p:nvSpPr>
        <p:spPr/>
        <p:txBody>
          <a:bodyPr/>
          <a:lstStyle/>
          <a:p>
            <a:pPr algn="ctr"/>
            <a:r>
              <a:rPr lang="en-US" dirty="0" err="1"/>
              <a:t>Vestigium</a:t>
            </a:r>
            <a:endParaRPr lang="en-US" dirty="0"/>
          </a:p>
        </p:txBody>
      </p:sp>
      <p:pic>
        <p:nvPicPr>
          <p:cNvPr id="5" name="Content Placeholder 4">
            <a:extLst>
              <a:ext uri="{FF2B5EF4-FFF2-40B4-BE49-F238E27FC236}">
                <a16:creationId xmlns:a16="http://schemas.microsoft.com/office/drawing/2014/main" id="{672478EC-4AFC-4594-8FBD-C212DAF2D2AD}"/>
              </a:ext>
            </a:extLst>
          </p:cNvPr>
          <p:cNvPicPr>
            <a:picLocks noGrp="1" noChangeAspect="1"/>
          </p:cNvPicPr>
          <p:nvPr>
            <p:ph idx="1"/>
          </p:nvPr>
        </p:nvPicPr>
        <p:blipFill>
          <a:blip r:embed="rId3"/>
          <a:stretch>
            <a:fillRect/>
          </a:stretch>
        </p:blipFill>
        <p:spPr>
          <a:xfrm>
            <a:off x="3530468" y="1943788"/>
            <a:ext cx="5131064" cy="4115011"/>
          </a:xfrm>
        </p:spPr>
      </p:pic>
    </p:spTree>
    <p:extLst>
      <p:ext uri="{BB962C8B-B14F-4D97-AF65-F5344CB8AC3E}">
        <p14:creationId xmlns:p14="http://schemas.microsoft.com/office/powerpoint/2010/main" val="373195462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BFFFA0-D2EB-4AC9-ABA3-1FF205F36018}"/>
              </a:ext>
            </a:extLst>
          </p:cNvPr>
          <p:cNvSpPr>
            <a:spLocks noGrp="1"/>
          </p:cNvSpPr>
          <p:nvPr>
            <p:ph type="title"/>
          </p:nvPr>
        </p:nvSpPr>
        <p:spPr/>
        <p:txBody>
          <a:bodyPr/>
          <a:lstStyle/>
          <a:p>
            <a:pPr algn="ctr"/>
            <a:r>
              <a:rPr lang="en-US" dirty="0" err="1"/>
              <a:t>Vestigia</a:t>
            </a:r>
            <a:endParaRPr lang="en-US" dirty="0"/>
          </a:p>
        </p:txBody>
      </p:sp>
      <p:pic>
        <p:nvPicPr>
          <p:cNvPr id="5" name="Content Placeholder 4">
            <a:extLst>
              <a:ext uri="{FF2B5EF4-FFF2-40B4-BE49-F238E27FC236}">
                <a16:creationId xmlns:a16="http://schemas.microsoft.com/office/drawing/2014/main" id="{2ED26E57-D23E-4805-BBDC-2770A38B0346}"/>
              </a:ext>
            </a:extLst>
          </p:cNvPr>
          <p:cNvPicPr>
            <a:picLocks noGrp="1" noChangeAspect="1"/>
          </p:cNvPicPr>
          <p:nvPr>
            <p:ph idx="1"/>
          </p:nvPr>
        </p:nvPicPr>
        <p:blipFill>
          <a:blip r:embed="rId3"/>
          <a:stretch>
            <a:fillRect/>
          </a:stretch>
        </p:blipFill>
        <p:spPr>
          <a:xfrm>
            <a:off x="3524118" y="2077145"/>
            <a:ext cx="5143764" cy="3848298"/>
          </a:xfrm>
        </p:spPr>
      </p:pic>
    </p:spTree>
    <p:extLst>
      <p:ext uri="{BB962C8B-B14F-4D97-AF65-F5344CB8AC3E}">
        <p14:creationId xmlns:p14="http://schemas.microsoft.com/office/powerpoint/2010/main" val="31320756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01D0AF59-99C3-4251-AB9A-C966C6AD440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1855405F-37A2-4869-9154-F8BE3BECE6C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7012" y="480060"/>
            <a:ext cx="11237976" cy="5897880"/>
          </a:xfrm>
          <a:prstGeom prst="rect">
            <a:avLst/>
          </a:prstGeom>
          <a:solidFill>
            <a:srgbClr val="FFFFFF"/>
          </a:solidFill>
          <a:ln w="9525">
            <a:noFill/>
          </a:ln>
          <a:effectLst>
            <a:outerShdw blurRad="63500" dist="17780" dir="5400000" algn="t" rotWithShape="0">
              <a:prstClr val="black">
                <a:alpha val="4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Content Placeholder 4">
            <a:extLst>
              <a:ext uri="{FF2B5EF4-FFF2-40B4-BE49-F238E27FC236}">
                <a16:creationId xmlns:a16="http://schemas.microsoft.com/office/drawing/2014/main" id="{D3B40B77-875D-462D-A5D1-10F1E6C94127}"/>
              </a:ext>
            </a:extLst>
          </p:cNvPr>
          <p:cNvPicPr>
            <a:picLocks noGrp="1" noChangeAspect="1"/>
          </p:cNvPicPr>
          <p:nvPr>
            <p:ph idx="1"/>
          </p:nvPr>
        </p:nvPicPr>
        <p:blipFill>
          <a:blip r:embed="rId3"/>
          <a:stretch>
            <a:fillRect/>
          </a:stretch>
        </p:blipFill>
        <p:spPr>
          <a:xfrm>
            <a:off x="2369535" y="643467"/>
            <a:ext cx="7452930" cy="5571066"/>
          </a:xfrm>
          <a:prstGeom prst="rect">
            <a:avLst/>
          </a:prstGeom>
        </p:spPr>
      </p:pic>
      <p:sp>
        <p:nvSpPr>
          <p:cNvPr id="6" name="TextBox 5">
            <a:extLst>
              <a:ext uri="{FF2B5EF4-FFF2-40B4-BE49-F238E27FC236}">
                <a16:creationId xmlns:a16="http://schemas.microsoft.com/office/drawing/2014/main" id="{10412B12-3D26-4CCC-8060-C5C290A6FAB3}"/>
              </a:ext>
            </a:extLst>
          </p:cNvPr>
          <p:cNvSpPr txBox="1"/>
          <p:nvPr/>
        </p:nvSpPr>
        <p:spPr>
          <a:xfrm>
            <a:off x="1143000" y="1121229"/>
            <a:ext cx="3915111" cy="769441"/>
          </a:xfrm>
          <a:prstGeom prst="rect">
            <a:avLst/>
          </a:prstGeom>
          <a:noFill/>
        </p:spPr>
        <p:txBody>
          <a:bodyPr wrap="none" rtlCol="0">
            <a:spAutoFit/>
          </a:bodyPr>
          <a:lstStyle/>
          <a:p>
            <a:r>
              <a:rPr lang="en-US" sz="4400" dirty="0"/>
              <a:t>Quid </a:t>
            </a:r>
            <a:r>
              <a:rPr lang="en-US" sz="4400" dirty="0" err="1"/>
              <a:t>est</a:t>
            </a:r>
            <a:r>
              <a:rPr lang="en-US" sz="4400" dirty="0"/>
              <a:t> fabula?</a:t>
            </a:r>
          </a:p>
        </p:txBody>
      </p:sp>
    </p:spTree>
    <p:extLst>
      <p:ext uri="{BB962C8B-B14F-4D97-AF65-F5344CB8AC3E}">
        <p14:creationId xmlns:p14="http://schemas.microsoft.com/office/powerpoint/2010/main" val="339284880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01FA9C-A976-4964-8D65-643DDFABF2BD}"/>
              </a:ext>
            </a:extLst>
          </p:cNvPr>
          <p:cNvSpPr>
            <a:spLocks noGrp="1"/>
          </p:cNvSpPr>
          <p:nvPr>
            <p:ph type="title"/>
          </p:nvPr>
        </p:nvSpPr>
        <p:spPr/>
        <p:txBody>
          <a:bodyPr/>
          <a:lstStyle/>
          <a:p>
            <a:r>
              <a:rPr lang="en-US" dirty="0"/>
              <a:t>Leo senex </a:t>
            </a:r>
            <a:r>
              <a:rPr lang="en-US" dirty="0" err="1"/>
              <a:t>erat</a:t>
            </a:r>
            <a:r>
              <a:rPr lang="en-US" dirty="0"/>
              <a:t>.</a:t>
            </a:r>
          </a:p>
        </p:txBody>
      </p:sp>
      <p:pic>
        <p:nvPicPr>
          <p:cNvPr id="4" name="Content Placeholder 7">
            <a:extLst>
              <a:ext uri="{FF2B5EF4-FFF2-40B4-BE49-F238E27FC236}">
                <a16:creationId xmlns:a16="http://schemas.microsoft.com/office/drawing/2014/main" id="{E1CD024E-040A-4941-8403-26E69E78D97F}"/>
              </a:ext>
            </a:extLst>
          </p:cNvPr>
          <p:cNvPicPr>
            <a:picLocks noChangeAspect="1"/>
          </p:cNvPicPr>
          <p:nvPr/>
        </p:nvPicPr>
        <p:blipFill>
          <a:blip r:embed="rId3"/>
          <a:stretch>
            <a:fillRect/>
          </a:stretch>
        </p:blipFill>
        <p:spPr>
          <a:xfrm>
            <a:off x="989114" y="2188276"/>
            <a:ext cx="4858000" cy="3626036"/>
          </a:xfrm>
          <a:prstGeom prst="rect">
            <a:avLst/>
          </a:prstGeom>
        </p:spPr>
      </p:pic>
      <p:pic>
        <p:nvPicPr>
          <p:cNvPr id="6" name="Picture 5">
            <a:extLst>
              <a:ext uri="{FF2B5EF4-FFF2-40B4-BE49-F238E27FC236}">
                <a16:creationId xmlns:a16="http://schemas.microsoft.com/office/drawing/2014/main" id="{B1921843-46DD-42E6-AA72-BB349A2726BD}"/>
              </a:ext>
            </a:extLst>
          </p:cNvPr>
          <p:cNvPicPr>
            <a:picLocks noChangeAspect="1"/>
          </p:cNvPicPr>
          <p:nvPr/>
        </p:nvPicPr>
        <p:blipFill>
          <a:blip r:embed="rId4"/>
          <a:stretch>
            <a:fillRect/>
          </a:stretch>
        </p:blipFill>
        <p:spPr>
          <a:xfrm>
            <a:off x="6843845" y="1981890"/>
            <a:ext cx="3664138" cy="4038808"/>
          </a:xfrm>
          <a:prstGeom prst="rect">
            <a:avLst/>
          </a:prstGeom>
        </p:spPr>
      </p:pic>
    </p:spTree>
    <p:extLst>
      <p:ext uri="{BB962C8B-B14F-4D97-AF65-F5344CB8AC3E}">
        <p14:creationId xmlns:p14="http://schemas.microsoft.com/office/powerpoint/2010/main" val="335969158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61B3A3-D1C1-4042-9840-76AEDB2B02DB}"/>
              </a:ext>
            </a:extLst>
          </p:cNvPr>
          <p:cNvSpPr>
            <a:spLocks noGrp="1"/>
          </p:cNvSpPr>
          <p:nvPr>
            <p:ph type="title"/>
          </p:nvPr>
        </p:nvSpPr>
        <p:spPr/>
        <p:txBody>
          <a:bodyPr/>
          <a:lstStyle/>
          <a:p>
            <a:r>
              <a:rPr lang="en-US" dirty="0"/>
              <a:t>Leo in </a:t>
            </a:r>
            <a:r>
              <a:rPr lang="en-US" dirty="0" err="1"/>
              <a:t>spelunca</a:t>
            </a:r>
            <a:r>
              <a:rPr lang="en-US" dirty="0"/>
              <a:t> </a:t>
            </a:r>
            <a:r>
              <a:rPr lang="en-US" dirty="0" err="1"/>
              <a:t>recubabat</a:t>
            </a:r>
            <a:r>
              <a:rPr lang="en-US" dirty="0"/>
              <a:t>.</a:t>
            </a:r>
          </a:p>
        </p:txBody>
      </p:sp>
      <p:pic>
        <p:nvPicPr>
          <p:cNvPr id="6" name="Content Placeholder 5">
            <a:extLst>
              <a:ext uri="{FF2B5EF4-FFF2-40B4-BE49-F238E27FC236}">
                <a16:creationId xmlns:a16="http://schemas.microsoft.com/office/drawing/2014/main" id="{66CC8DA3-9365-4E03-8FAD-05971AC3D081}"/>
              </a:ext>
            </a:extLst>
          </p:cNvPr>
          <p:cNvPicPr>
            <a:picLocks noGrp="1" noChangeAspect="1"/>
          </p:cNvPicPr>
          <p:nvPr>
            <p:ph idx="1"/>
          </p:nvPr>
        </p:nvPicPr>
        <p:blipFill>
          <a:blip r:embed="rId3"/>
          <a:stretch>
            <a:fillRect/>
          </a:stretch>
        </p:blipFill>
        <p:spPr>
          <a:xfrm>
            <a:off x="5634064" y="2416629"/>
            <a:ext cx="6557936" cy="3180091"/>
          </a:xfrm>
        </p:spPr>
      </p:pic>
      <p:pic>
        <p:nvPicPr>
          <p:cNvPr id="4" name="Content Placeholder 5">
            <a:extLst>
              <a:ext uri="{FF2B5EF4-FFF2-40B4-BE49-F238E27FC236}">
                <a16:creationId xmlns:a16="http://schemas.microsoft.com/office/drawing/2014/main" id="{F88A3872-7B1D-4F34-A763-5F0F408D9996}"/>
              </a:ext>
            </a:extLst>
          </p:cNvPr>
          <p:cNvPicPr>
            <a:picLocks noChangeAspect="1"/>
          </p:cNvPicPr>
          <p:nvPr/>
        </p:nvPicPr>
        <p:blipFill>
          <a:blip r:embed="rId4"/>
          <a:stretch>
            <a:fillRect/>
          </a:stretch>
        </p:blipFill>
        <p:spPr>
          <a:xfrm>
            <a:off x="838200" y="2283528"/>
            <a:ext cx="4616687" cy="3435527"/>
          </a:xfrm>
          <a:prstGeom prst="rect">
            <a:avLst/>
          </a:prstGeom>
        </p:spPr>
      </p:pic>
    </p:spTree>
    <p:extLst>
      <p:ext uri="{BB962C8B-B14F-4D97-AF65-F5344CB8AC3E}">
        <p14:creationId xmlns:p14="http://schemas.microsoft.com/office/powerpoint/2010/main" val="285778574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ECF56C-CF91-45A5-A36B-CFAB21FE99F7}"/>
              </a:ext>
            </a:extLst>
          </p:cNvPr>
          <p:cNvSpPr>
            <a:spLocks noGrp="1"/>
          </p:cNvSpPr>
          <p:nvPr>
            <p:ph type="title"/>
          </p:nvPr>
        </p:nvSpPr>
        <p:spPr/>
        <p:txBody>
          <a:bodyPr/>
          <a:lstStyle/>
          <a:p>
            <a:r>
              <a:rPr lang="en-US" dirty="0" err="1"/>
              <a:t>Aegrum</a:t>
            </a:r>
            <a:r>
              <a:rPr lang="en-US" dirty="0"/>
              <a:t> </a:t>
            </a:r>
            <a:r>
              <a:rPr lang="en-US" dirty="0" err="1"/>
              <a:t>simulabat</a:t>
            </a:r>
            <a:r>
              <a:rPr lang="en-US" dirty="0"/>
              <a:t> (sed </a:t>
            </a:r>
            <a:r>
              <a:rPr lang="en-US" dirty="0" err="1"/>
              <a:t>aeger</a:t>
            </a:r>
            <a:r>
              <a:rPr lang="en-US" dirty="0"/>
              <a:t> non </a:t>
            </a:r>
            <a:r>
              <a:rPr lang="en-US" dirty="0" err="1"/>
              <a:t>erat</a:t>
            </a:r>
            <a:r>
              <a:rPr lang="en-US" dirty="0"/>
              <a:t>).</a:t>
            </a:r>
          </a:p>
        </p:txBody>
      </p:sp>
      <p:pic>
        <p:nvPicPr>
          <p:cNvPr id="1026" name="Picture 2" descr="brown bear plush toy on white textile">
            <a:extLst>
              <a:ext uri="{FF2B5EF4-FFF2-40B4-BE49-F238E27FC236}">
                <a16:creationId xmlns:a16="http://schemas.microsoft.com/office/drawing/2014/main" id="{473317E0-1F1A-4B1F-A7D4-1E46A0F0A6A1}"/>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838200" y="1690688"/>
            <a:ext cx="3264319" cy="4351338"/>
          </a:xfrm>
          <a:prstGeom prst="rect">
            <a:avLst/>
          </a:prstGeom>
          <a:noFill/>
          <a:extLst>
            <a:ext uri="{909E8E84-426E-40DD-AFC4-6F175D3DCCD1}">
              <a14:hiddenFill xmlns:a14="http://schemas.microsoft.com/office/drawing/2010/main">
                <a:solidFill>
                  <a:srgbClr val="FFFFFF"/>
                </a:solidFill>
              </a14:hiddenFill>
            </a:ext>
          </a:extLst>
        </p:spPr>
      </p:pic>
      <p:pic>
        <p:nvPicPr>
          <p:cNvPr id="5" name="Content Placeholder 7">
            <a:extLst>
              <a:ext uri="{FF2B5EF4-FFF2-40B4-BE49-F238E27FC236}">
                <a16:creationId xmlns:a16="http://schemas.microsoft.com/office/drawing/2014/main" id="{0E0A95DB-2D78-4FEF-96C2-994BCF704E92}"/>
              </a:ext>
            </a:extLst>
          </p:cNvPr>
          <p:cNvPicPr>
            <a:picLocks noChangeAspect="1"/>
          </p:cNvPicPr>
          <p:nvPr/>
        </p:nvPicPr>
        <p:blipFill>
          <a:blip r:embed="rId4"/>
          <a:stretch>
            <a:fillRect/>
          </a:stretch>
        </p:blipFill>
        <p:spPr>
          <a:xfrm>
            <a:off x="5660483" y="2053339"/>
            <a:ext cx="4858000" cy="3626036"/>
          </a:xfrm>
          <a:prstGeom prst="rect">
            <a:avLst/>
          </a:prstGeom>
        </p:spPr>
      </p:pic>
    </p:spTree>
    <p:extLst>
      <p:ext uri="{BB962C8B-B14F-4D97-AF65-F5344CB8AC3E}">
        <p14:creationId xmlns:p14="http://schemas.microsoft.com/office/powerpoint/2010/main" val="63026450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FDCE67D-0CB0-4109-A404-16FCE7EF8CE3}"/>
              </a:ext>
            </a:extLst>
          </p:cNvPr>
          <p:cNvSpPr>
            <a:spLocks noGrp="1"/>
          </p:cNvSpPr>
          <p:nvPr>
            <p:ph type="title"/>
          </p:nvPr>
        </p:nvSpPr>
        <p:spPr/>
        <p:txBody>
          <a:bodyPr/>
          <a:lstStyle/>
          <a:p>
            <a:pPr algn="ctr"/>
            <a:r>
              <a:rPr lang="en-US" dirty="0"/>
              <a:t>Leo </a:t>
            </a:r>
            <a:r>
              <a:rPr lang="en-US" dirty="0" err="1"/>
              <a:t>stabat</a:t>
            </a:r>
            <a:r>
              <a:rPr lang="en-US" dirty="0"/>
              <a:t>.</a:t>
            </a:r>
          </a:p>
        </p:txBody>
      </p:sp>
      <p:pic>
        <p:nvPicPr>
          <p:cNvPr id="8" name="Content Placeholder 7">
            <a:extLst>
              <a:ext uri="{FF2B5EF4-FFF2-40B4-BE49-F238E27FC236}">
                <a16:creationId xmlns:a16="http://schemas.microsoft.com/office/drawing/2014/main" id="{603794EF-6975-41C4-9350-6BD1E65CD92A}"/>
              </a:ext>
            </a:extLst>
          </p:cNvPr>
          <p:cNvPicPr>
            <a:picLocks noGrp="1" noChangeAspect="1"/>
          </p:cNvPicPr>
          <p:nvPr>
            <p:ph idx="1"/>
          </p:nvPr>
        </p:nvPicPr>
        <p:blipFill>
          <a:blip r:embed="rId3"/>
          <a:stretch>
            <a:fillRect/>
          </a:stretch>
        </p:blipFill>
        <p:spPr>
          <a:xfrm>
            <a:off x="3667000" y="2188276"/>
            <a:ext cx="4858000" cy="3626036"/>
          </a:xfrm>
        </p:spPr>
      </p:pic>
    </p:spTree>
    <p:extLst>
      <p:ext uri="{BB962C8B-B14F-4D97-AF65-F5344CB8AC3E}">
        <p14:creationId xmlns:p14="http://schemas.microsoft.com/office/powerpoint/2010/main" val="335619484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95EDC4-A77B-45B9-9721-13A3BCA13AB9}"/>
              </a:ext>
            </a:extLst>
          </p:cNvPr>
          <p:cNvSpPr>
            <a:spLocks noGrp="1"/>
          </p:cNvSpPr>
          <p:nvPr>
            <p:ph type="title"/>
          </p:nvPr>
        </p:nvSpPr>
        <p:spPr/>
        <p:txBody>
          <a:bodyPr/>
          <a:lstStyle/>
          <a:p>
            <a:r>
              <a:rPr lang="pt-BR" dirty="0"/>
              <a:t>Omnia animalia venerunt visitatum leonem regem.</a:t>
            </a:r>
            <a:endParaRPr lang="en-US" dirty="0"/>
          </a:p>
        </p:txBody>
      </p:sp>
      <p:pic>
        <p:nvPicPr>
          <p:cNvPr id="5" name="Picture 4">
            <a:extLst>
              <a:ext uri="{FF2B5EF4-FFF2-40B4-BE49-F238E27FC236}">
                <a16:creationId xmlns:a16="http://schemas.microsoft.com/office/drawing/2014/main" id="{6206F286-AE3E-468D-B3E0-358696907CBB}"/>
              </a:ext>
            </a:extLst>
          </p:cNvPr>
          <p:cNvPicPr>
            <a:picLocks noChangeAspect="1"/>
          </p:cNvPicPr>
          <p:nvPr/>
        </p:nvPicPr>
        <p:blipFill>
          <a:blip r:embed="rId3"/>
          <a:stretch>
            <a:fillRect/>
          </a:stretch>
        </p:blipFill>
        <p:spPr>
          <a:xfrm>
            <a:off x="1850571" y="2121175"/>
            <a:ext cx="8773887" cy="3760237"/>
          </a:xfrm>
          <a:prstGeom prst="rect">
            <a:avLst/>
          </a:prstGeom>
        </p:spPr>
      </p:pic>
    </p:spTree>
    <p:extLst>
      <p:ext uri="{BB962C8B-B14F-4D97-AF65-F5344CB8AC3E}">
        <p14:creationId xmlns:p14="http://schemas.microsoft.com/office/powerpoint/2010/main" val="68365914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C2F0E1-28F3-46AA-A9CC-575964FC176D}"/>
              </a:ext>
            </a:extLst>
          </p:cNvPr>
          <p:cNvSpPr>
            <a:spLocks noGrp="1"/>
          </p:cNvSpPr>
          <p:nvPr>
            <p:ph type="title"/>
          </p:nvPr>
        </p:nvSpPr>
        <p:spPr/>
        <p:txBody>
          <a:bodyPr/>
          <a:lstStyle/>
          <a:p>
            <a:r>
              <a:rPr lang="en-US" dirty="0"/>
              <a:t>Leo subito animalia </a:t>
            </a:r>
            <a:r>
              <a:rPr lang="en-US" dirty="0" err="1"/>
              <a:t>devoravit</a:t>
            </a:r>
            <a:r>
              <a:rPr lang="en-US" dirty="0"/>
              <a:t>!</a:t>
            </a:r>
          </a:p>
        </p:txBody>
      </p:sp>
      <p:pic>
        <p:nvPicPr>
          <p:cNvPr id="2050" name="Picture 2" descr="brown Cheetah hunting zebras">
            <a:extLst>
              <a:ext uri="{FF2B5EF4-FFF2-40B4-BE49-F238E27FC236}">
                <a16:creationId xmlns:a16="http://schemas.microsoft.com/office/drawing/2014/main" id="{E599A8F5-4589-4829-96EE-C9B45A667FAE}"/>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838200" y="1690688"/>
            <a:ext cx="6523745" cy="4351338"/>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a:extLst>
              <a:ext uri="{FF2B5EF4-FFF2-40B4-BE49-F238E27FC236}">
                <a16:creationId xmlns:a16="http://schemas.microsoft.com/office/drawing/2014/main" id="{47C1AE6E-2C56-4759-A802-65FF9450CC6F}"/>
              </a:ext>
            </a:extLst>
          </p:cNvPr>
          <p:cNvPicPr>
            <a:picLocks noChangeAspect="1"/>
          </p:cNvPicPr>
          <p:nvPr/>
        </p:nvPicPr>
        <p:blipFill>
          <a:blip r:embed="rId4"/>
          <a:stretch>
            <a:fillRect/>
          </a:stretch>
        </p:blipFill>
        <p:spPr>
          <a:xfrm>
            <a:off x="7525803" y="1690688"/>
            <a:ext cx="3664138" cy="4369025"/>
          </a:xfrm>
          <a:prstGeom prst="rect">
            <a:avLst/>
          </a:prstGeom>
        </p:spPr>
      </p:pic>
    </p:spTree>
    <p:extLst>
      <p:ext uri="{BB962C8B-B14F-4D97-AF65-F5344CB8AC3E}">
        <p14:creationId xmlns:p14="http://schemas.microsoft.com/office/powerpoint/2010/main" val="337430907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BCB885-2F7E-49D7-89AD-8844183A9BB3}"/>
              </a:ext>
            </a:extLst>
          </p:cNvPr>
          <p:cNvSpPr>
            <a:spLocks noGrp="1"/>
          </p:cNvSpPr>
          <p:nvPr>
            <p:ph type="title"/>
          </p:nvPr>
        </p:nvSpPr>
        <p:spPr/>
        <p:txBody>
          <a:bodyPr/>
          <a:lstStyle/>
          <a:p>
            <a:r>
              <a:rPr lang="pt-BR" dirty="0"/>
              <a:t>Olim vulpes etiam venit visitatum leonem.</a:t>
            </a:r>
            <a:endParaRPr lang="en-US" dirty="0"/>
          </a:p>
        </p:txBody>
      </p:sp>
      <p:pic>
        <p:nvPicPr>
          <p:cNvPr id="3074" name="Picture 2">
            <a:extLst>
              <a:ext uri="{FF2B5EF4-FFF2-40B4-BE49-F238E27FC236}">
                <a16:creationId xmlns:a16="http://schemas.microsoft.com/office/drawing/2014/main" id="{BADEB145-855C-4472-9ABF-2E65B97AAA6F}"/>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838200" y="1690688"/>
            <a:ext cx="3467201" cy="4351338"/>
          </a:xfrm>
          <a:prstGeom prst="rect">
            <a:avLst/>
          </a:prstGeom>
          <a:noFill/>
          <a:extLst>
            <a:ext uri="{909E8E84-426E-40DD-AFC4-6F175D3DCCD1}">
              <a14:hiddenFill xmlns:a14="http://schemas.microsoft.com/office/drawing/2010/main">
                <a:solidFill>
                  <a:srgbClr val="FFFFFF"/>
                </a:solidFill>
              </a14:hiddenFill>
            </a:ext>
          </a:extLst>
        </p:spPr>
      </p:pic>
      <p:pic>
        <p:nvPicPr>
          <p:cNvPr id="5" name="Content Placeholder 7">
            <a:extLst>
              <a:ext uri="{FF2B5EF4-FFF2-40B4-BE49-F238E27FC236}">
                <a16:creationId xmlns:a16="http://schemas.microsoft.com/office/drawing/2014/main" id="{20C738C1-19C7-406D-9BA3-A2A08C1C7A7B}"/>
              </a:ext>
            </a:extLst>
          </p:cNvPr>
          <p:cNvPicPr>
            <a:picLocks noChangeAspect="1"/>
          </p:cNvPicPr>
          <p:nvPr/>
        </p:nvPicPr>
        <p:blipFill>
          <a:blip r:embed="rId4"/>
          <a:stretch>
            <a:fillRect/>
          </a:stretch>
        </p:blipFill>
        <p:spPr>
          <a:xfrm>
            <a:off x="5660483" y="2053339"/>
            <a:ext cx="4858000" cy="3626036"/>
          </a:xfrm>
          <a:prstGeom prst="rect">
            <a:avLst/>
          </a:prstGeom>
        </p:spPr>
      </p:pic>
    </p:spTree>
    <p:extLst>
      <p:ext uri="{BB962C8B-B14F-4D97-AF65-F5344CB8AC3E}">
        <p14:creationId xmlns:p14="http://schemas.microsoft.com/office/powerpoint/2010/main" val="119374956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98C121-73EC-43E8-B0C2-746804B23263}"/>
              </a:ext>
            </a:extLst>
          </p:cNvPr>
          <p:cNvSpPr>
            <a:spLocks noGrp="1"/>
          </p:cNvSpPr>
          <p:nvPr>
            <p:ph type="title"/>
          </p:nvPr>
        </p:nvSpPr>
        <p:spPr/>
        <p:txBody>
          <a:bodyPr/>
          <a:lstStyle/>
          <a:p>
            <a:r>
              <a:rPr lang="en-US" dirty="0"/>
              <a:t>Vulpes in </a:t>
            </a:r>
            <a:r>
              <a:rPr lang="en-US" dirty="0" err="1"/>
              <a:t>speluncam</a:t>
            </a:r>
            <a:r>
              <a:rPr lang="en-US" dirty="0"/>
              <a:t> non </a:t>
            </a:r>
            <a:r>
              <a:rPr lang="en-US" dirty="0" err="1"/>
              <a:t>ivit</a:t>
            </a:r>
            <a:r>
              <a:rPr lang="en-US" dirty="0"/>
              <a:t>, sed vulpes ante </a:t>
            </a:r>
            <a:r>
              <a:rPr lang="en-US" dirty="0" err="1"/>
              <a:t>speluncam</a:t>
            </a:r>
            <a:r>
              <a:rPr lang="en-US" dirty="0"/>
              <a:t> </a:t>
            </a:r>
            <a:r>
              <a:rPr lang="en-US" dirty="0" err="1"/>
              <a:t>stabat</a:t>
            </a:r>
            <a:r>
              <a:rPr lang="en-US" dirty="0"/>
              <a:t>.</a:t>
            </a:r>
          </a:p>
        </p:txBody>
      </p:sp>
      <p:pic>
        <p:nvPicPr>
          <p:cNvPr id="4" name="Picture 2">
            <a:extLst>
              <a:ext uri="{FF2B5EF4-FFF2-40B4-BE49-F238E27FC236}">
                <a16:creationId xmlns:a16="http://schemas.microsoft.com/office/drawing/2014/main" id="{F91C638C-A49C-41DC-9A2E-DF6B8AEE26D6}"/>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838200" y="1690688"/>
            <a:ext cx="3467201" cy="4351338"/>
          </a:xfrm>
          <a:prstGeom prst="rect">
            <a:avLst/>
          </a:prstGeom>
          <a:noFill/>
          <a:extLst>
            <a:ext uri="{909E8E84-426E-40DD-AFC4-6F175D3DCCD1}">
              <a14:hiddenFill xmlns:a14="http://schemas.microsoft.com/office/drawing/2010/main">
                <a:solidFill>
                  <a:srgbClr val="FFFFFF"/>
                </a:solidFill>
              </a14:hiddenFill>
            </a:ext>
          </a:extLst>
        </p:spPr>
      </p:pic>
      <p:pic>
        <p:nvPicPr>
          <p:cNvPr id="5" name="Content Placeholder 5">
            <a:extLst>
              <a:ext uri="{FF2B5EF4-FFF2-40B4-BE49-F238E27FC236}">
                <a16:creationId xmlns:a16="http://schemas.microsoft.com/office/drawing/2014/main" id="{541408C9-3835-483E-8416-4A581008C1A2}"/>
              </a:ext>
            </a:extLst>
          </p:cNvPr>
          <p:cNvPicPr>
            <a:picLocks noChangeAspect="1"/>
          </p:cNvPicPr>
          <p:nvPr/>
        </p:nvPicPr>
        <p:blipFill>
          <a:blip r:embed="rId4"/>
          <a:stretch>
            <a:fillRect/>
          </a:stretch>
        </p:blipFill>
        <p:spPr>
          <a:xfrm>
            <a:off x="4795864" y="2276311"/>
            <a:ext cx="6557936" cy="3180091"/>
          </a:xfrm>
          <a:prstGeom prst="rect">
            <a:avLst/>
          </a:prstGeom>
        </p:spPr>
      </p:pic>
    </p:spTree>
    <p:extLst>
      <p:ext uri="{BB962C8B-B14F-4D97-AF65-F5344CB8AC3E}">
        <p14:creationId xmlns:p14="http://schemas.microsoft.com/office/powerpoint/2010/main" val="17947069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BD988D-BF62-49FD-AC08-C164DC9A9AB4}"/>
              </a:ext>
            </a:extLst>
          </p:cNvPr>
          <p:cNvSpPr>
            <a:spLocks noGrp="1"/>
          </p:cNvSpPr>
          <p:nvPr>
            <p:ph type="title"/>
          </p:nvPr>
        </p:nvSpPr>
        <p:spPr/>
        <p:txBody>
          <a:bodyPr/>
          <a:lstStyle/>
          <a:p>
            <a:r>
              <a:rPr lang="en-US" dirty="0"/>
              <a:t>Vulpes </a:t>
            </a:r>
            <a:r>
              <a:rPr lang="en-US" dirty="0" err="1"/>
              <a:t>salutavit</a:t>
            </a:r>
            <a:r>
              <a:rPr lang="en-US" dirty="0"/>
              <a:t> </a:t>
            </a:r>
            <a:r>
              <a:rPr lang="en-US" dirty="0" err="1"/>
              <a:t>regem</a:t>
            </a:r>
            <a:r>
              <a:rPr lang="en-US" dirty="0"/>
              <a:t>, “Salve, rex!” </a:t>
            </a:r>
          </a:p>
        </p:txBody>
      </p:sp>
      <p:pic>
        <p:nvPicPr>
          <p:cNvPr id="4098" name="Picture 2" descr="brown fox sitting on green grass field during daytime">
            <a:extLst>
              <a:ext uri="{FF2B5EF4-FFF2-40B4-BE49-F238E27FC236}">
                <a16:creationId xmlns:a16="http://schemas.microsoft.com/office/drawing/2014/main" id="{88B19DEF-3243-46F2-A4F3-EE8C366662F4}"/>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838200" y="1690688"/>
            <a:ext cx="2900892" cy="4351338"/>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a:extLst>
              <a:ext uri="{FF2B5EF4-FFF2-40B4-BE49-F238E27FC236}">
                <a16:creationId xmlns:a16="http://schemas.microsoft.com/office/drawing/2014/main" id="{47B0AF66-1F99-4D4A-80EE-57E6972DFF07}"/>
              </a:ext>
            </a:extLst>
          </p:cNvPr>
          <p:cNvPicPr>
            <a:picLocks noChangeAspect="1"/>
          </p:cNvPicPr>
          <p:nvPr/>
        </p:nvPicPr>
        <p:blipFill>
          <a:blip r:embed="rId4"/>
          <a:stretch>
            <a:fillRect/>
          </a:stretch>
        </p:blipFill>
        <p:spPr>
          <a:xfrm>
            <a:off x="6096000" y="2182050"/>
            <a:ext cx="4457929" cy="3168813"/>
          </a:xfrm>
          <a:prstGeom prst="rect">
            <a:avLst/>
          </a:prstGeom>
        </p:spPr>
      </p:pic>
    </p:spTree>
    <p:extLst>
      <p:ext uri="{BB962C8B-B14F-4D97-AF65-F5344CB8AC3E}">
        <p14:creationId xmlns:p14="http://schemas.microsoft.com/office/powerpoint/2010/main" val="60219973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Content Placeholder 5">
            <a:extLst>
              <a:ext uri="{FF2B5EF4-FFF2-40B4-BE49-F238E27FC236}">
                <a16:creationId xmlns:a16="http://schemas.microsoft.com/office/drawing/2014/main" id="{A111EFE9-0949-4050-BF5B-B0B30A4432D7}"/>
              </a:ext>
            </a:extLst>
          </p:cNvPr>
          <p:cNvPicPr>
            <a:picLocks noGrp="1" noChangeAspect="1"/>
          </p:cNvPicPr>
          <p:nvPr>
            <p:ph idx="1"/>
          </p:nvPr>
        </p:nvPicPr>
        <p:blipFill rotWithShape="1">
          <a:blip r:embed="rId2"/>
          <a:srcRect l="2121" r="11655" b="-1"/>
          <a:stretch/>
        </p:blipFill>
        <p:spPr>
          <a:xfrm>
            <a:off x="20" y="10"/>
            <a:ext cx="12191980" cy="6857990"/>
          </a:xfrm>
          <a:prstGeom prst="rect">
            <a:avLst/>
          </a:prstGeom>
        </p:spPr>
      </p:pic>
      <p:sp>
        <p:nvSpPr>
          <p:cNvPr id="9" name="Rectangle 8">
            <a:extLst>
              <a:ext uri="{FF2B5EF4-FFF2-40B4-BE49-F238E27FC236}">
                <a16:creationId xmlns:a16="http://schemas.microsoft.com/office/drawing/2014/main" id="{37C89E4B-3C9F-44B9-8B86-D9E3D112D8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5320142"/>
            <a:ext cx="12192000" cy="736551"/>
          </a:xfrm>
          <a:prstGeom prst="rect">
            <a:avLst/>
          </a:prstGeom>
          <a:solidFill>
            <a:schemeClr val="bg1">
              <a:alpha val="9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97A0645-1286-4140-89BE-2C98FC9F1DFC}"/>
              </a:ext>
            </a:extLst>
          </p:cNvPr>
          <p:cNvSpPr>
            <a:spLocks noGrp="1"/>
          </p:cNvSpPr>
          <p:nvPr>
            <p:ph type="title"/>
          </p:nvPr>
        </p:nvSpPr>
        <p:spPr>
          <a:xfrm>
            <a:off x="523875" y="5317240"/>
            <a:ext cx="11210925" cy="744836"/>
          </a:xfrm>
        </p:spPr>
        <p:txBody>
          <a:bodyPr vert="horz" lIns="91440" tIns="45720" rIns="91440" bIns="45720" rtlCol="0" anchor="ctr">
            <a:normAutofit/>
          </a:bodyPr>
          <a:lstStyle/>
          <a:p>
            <a:pPr algn="ctr"/>
            <a:r>
              <a:rPr lang="en-US" sz="3600">
                <a:solidFill>
                  <a:schemeClr val="tx1">
                    <a:lumMod val="85000"/>
                    <a:lumOff val="15000"/>
                  </a:schemeClr>
                </a:solidFill>
              </a:rPr>
              <a:t>“Cur in speluncam tu non is?” interrogavit leo.</a:t>
            </a:r>
          </a:p>
        </p:txBody>
      </p:sp>
      <p:cxnSp>
        <p:nvCxnSpPr>
          <p:cNvPr id="11" name="Straight Connector 10">
            <a:extLst>
              <a:ext uri="{FF2B5EF4-FFF2-40B4-BE49-F238E27FC236}">
                <a16:creationId xmlns:a16="http://schemas.microsoft.com/office/drawing/2014/main" id="{AA2EAA10-076F-46BD-8F0F-B9A2FB77A85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5241983"/>
            <a:ext cx="12192000" cy="0"/>
          </a:xfrm>
          <a:prstGeom prst="line">
            <a:avLst/>
          </a:prstGeom>
          <a:ln w="41275">
            <a:solidFill>
              <a:schemeClr val="bg1">
                <a:alpha val="90000"/>
              </a:schemeClr>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D891E407-403B-4764-86C9-33A56D3BCAA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6134852"/>
            <a:ext cx="12192000" cy="0"/>
          </a:xfrm>
          <a:prstGeom prst="line">
            <a:avLst/>
          </a:prstGeom>
          <a:ln w="41275">
            <a:solidFill>
              <a:schemeClr val="bg1">
                <a:alpha val="9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1346121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09EE0D-6AEF-49E9-9AB5-123DB19BB6E6}"/>
              </a:ext>
            </a:extLst>
          </p:cNvPr>
          <p:cNvSpPr>
            <a:spLocks noGrp="1"/>
          </p:cNvSpPr>
          <p:nvPr>
            <p:ph type="title"/>
          </p:nvPr>
        </p:nvSpPr>
        <p:spPr/>
        <p:txBody>
          <a:bodyPr>
            <a:normAutofit fontScale="90000"/>
          </a:bodyPr>
          <a:lstStyle/>
          <a:p>
            <a:r>
              <a:rPr lang="en-US" dirty="0"/>
              <a:t>Vulpes </a:t>
            </a:r>
            <a:r>
              <a:rPr lang="en-US" dirty="0" err="1"/>
              <a:t>respondit</a:t>
            </a:r>
            <a:r>
              <a:rPr lang="en-US" dirty="0"/>
              <a:t>, “</a:t>
            </a:r>
            <a:r>
              <a:rPr lang="en-US" dirty="0" err="1"/>
              <a:t>Quia</a:t>
            </a:r>
            <a:r>
              <a:rPr lang="en-US" dirty="0"/>
              <a:t> video </a:t>
            </a:r>
            <a:r>
              <a:rPr lang="en-US" dirty="0" err="1"/>
              <a:t>multa</a:t>
            </a:r>
            <a:r>
              <a:rPr lang="en-US" dirty="0"/>
              <a:t> </a:t>
            </a:r>
            <a:r>
              <a:rPr lang="en-US" dirty="0" err="1"/>
              <a:t>vestigia</a:t>
            </a:r>
            <a:r>
              <a:rPr lang="en-US" dirty="0"/>
              <a:t> </a:t>
            </a:r>
            <a:r>
              <a:rPr lang="en-US" dirty="0" err="1"/>
              <a:t>animalorum</a:t>
            </a:r>
            <a:r>
              <a:rPr lang="en-US" dirty="0"/>
              <a:t>, sed </a:t>
            </a:r>
            <a:r>
              <a:rPr lang="en-US" dirty="0" err="1"/>
              <a:t>nulla</a:t>
            </a:r>
            <a:r>
              <a:rPr lang="en-US" dirty="0"/>
              <a:t> </a:t>
            </a:r>
            <a:r>
              <a:rPr lang="en-US" dirty="0" err="1"/>
              <a:t>vestigia</a:t>
            </a:r>
            <a:r>
              <a:rPr lang="en-US" dirty="0"/>
              <a:t> </a:t>
            </a:r>
            <a:r>
              <a:rPr lang="en-US" dirty="0" err="1"/>
              <a:t>revenientium</a:t>
            </a:r>
            <a:r>
              <a:rPr lang="en-US" dirty="0"/>
              <a:t> </a:t>
            </a:r>
            <a:r>
              <a:rPr lang="en-US" dirty="0" err="1"/>
              <a:t>animalium</a:t>
            </a:r>
            <a:r>
              <a:rPr lang="en-US" dirty="0"/>
              <a:t> e </a:t>
            </a:r>
            <a:r>
              <a:rPr lang="en-US" dirty="0" err="1"/>
              <a:t>spelunca</a:t>
            </a:r>
            <a:r>
              <a:rPr lang="en-US" dirty="0"/>
              <a:t>.” </a:t>
            </a:r>
          </a:p>
        </p:txBody>
      </p:sp>
      <p:pic>
        <p:nvPicPr>
          <p:cNvPr id="5" name="Picture 4">
            <a:extLst>
              <a:ext uri="{FF2B5EF4-FFF2-40B4-BE49-F238E27FC236}">
                <a16:creationId xmlns:a16="http://schemas.microsoft.com/office/drawing/2014/main" id="{B9597426-1531-42DB-8AAB-191B15434558}"/>
              </a:ext>
            </a:extLst>
          </p:cNvPr>
          <p:cNvPicPr>
            <a:picLocks noChangeAspect="1"/>
          </p:cNvPicPr>
          <p:nvPr/>
        </p:nvPicPr>
        <p:blipFill>
          <a:blip r:embed="rId3"/>
          <a:stretch>
            <a:fillRect/>
          </a:stretch>
        </p:blipFill>
        <p:spPr>
          <a:xfrm flipV="1">
            <a:off x="838200" y="2459517"/>
            <a:ext cx="3511730" cy="3410125"/>
          </a:xfrm>
          <a:prstGeom prst="rect">
            <a:avLst/>
          </a:prstGeom>
        </p:spPr>
      </p:pic>
      <p:pic>
        <p:nvPicPr>
          <p:cNvPr id="6" name="Content Placeholder 4">
            <a:extLst>
              <a:ext uri="{FF2B5EF4-FFF2-40B4-BE49-F238E27FC236}">
                <a16:creationId xmlns:a16="http://schemas.microsoft.com/office/drawing/2014/main" id="{E9051897-8398-44F4-93E7-1F1E9A5D7722}"/>
              </a:ext>
            </a:extLst>
          </p:cNvPr>
          <p:cNvPicPr>
            <a:picLocks noChangeAspect="1"/>
          </p:cNvPicPr>
          <p:nvPr/>
        </p:nvPicPr>
        <p:blipFill>
          <a:blip r:embed="rId4"/>
          <a:stretch>
            <a:fillRect/>
          </a:stretch>
        </p:blipFill>
        <p:spPr>
          <a:xfrm>
            <a:off x="4716780" y="1973132"/>
            <a:ext cx="6761646" cy="4382894"/>
          </a:xfrm>
          <a:prstGeom prst="rect">
            <a:avLst/>
          </a:prstGeom>
        </p:spPr>
      </p:pic>
    </p:spTree>
    <p:extLst>
      <p:ext uri="{BB962C8B-B14F-4D97-AF65-F5344CB8AC3E}">
        <p14:creationId xmlns:p14="http://schemas.microsoft.com/office/powerpoint/2010/main" val="188567623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A67A7B-E439-454B-AF25-7B5B4F990EDF}"/>
              </a:ext>
            </a:extLst>
          </p:cNvPr>
          <p:cNvSpPr>
            <a:spLocks noGrp="1"/>
          </p:cNvSpPr>
          <p:nvPr>
            <p:ph type="title"/>
          </p:nvPr>
        </p:nvSpPr>
        <p:spPr>
          <a:xfrm>
            <a:off x="337457" y="365125"/>
            <a:ext cx="11495313" cy="6122761"/>
          </a:xfrm>
        </p:spPr>
        <p:txBody>
          <a:bodyPr>
            <a:normAutofit fontScale="90000"/>
          </a:bodyPr>
          <a:lstStyle/>
          <a:p>
            <a:r>
              <a:rPr lang="en-US" dirty="0"/>
              <a:t>Leo senex </a:t>
            </a:r>
            <a:r>
              <a:rPr lang="en-US" dirty="0" err="1"/>
              <a:t>erat</a:t>
            </a:r>
            <a:r>
              <a:rPr lang="en-US" dirty="0"/>
              <a:t>. Leo in </a:t>
            </a:r>
            <a:r>
              <a:rPr lang="en-US" dirty="0" err="1"/>
              <a:t>spelunca</a:t>
            </a:r>
            <a:r>
              <a:rPr lang="en-US" dirty="0"/>
              <a:t> </a:t>
            </a:r>
            <a:r>
              <a:rPr lang="en-US" dirty="0" err="1"/>
              <a:t>recubabat</a:t>
            </a:r>
            <a:r>
              <a:rPr lang="en-US" dirty="0"/>
              <a:t>, et </a:t>
            </a:r>
            <a:r>
              <a:rPr lang="en-US" dirty="0" err="1"/>
              <a:t>aegrum</a:t>
            </a:r>
            <a:r>
              <a:rPr lang="en-US" dirty="0"/>
              <a:t> </a:t>
            </a:r>
            <a:r>
              <a:rPr lang="en-US" dirty="0" err="1"/>
              <a:t>simulabat</a:t>
            </a:r>
            <a:r>
              <a:rPr lang="en-US" dirty="0"/>
              <a:t> (sed </a:t>
            </a:r>
            <a:r>
              <a:rPr lang="en-US" dirty="0" err="1"/>
              <a:t>aeger</a:t>
            </a:r>
            <a:r>
              <a:rPr lang="en-US" dirty="0"/>
              <a:t> non </a:t>
            </a:r>
            <a:r>
              <a:rPr lang="en-US" dirty="0" err="1"/>
              <a:t>erat</a:t>
            </a:r>
            <a:r>
              <a:rPr lang="en-US" dirty="0"/>
              <a:t>). Omnia animalia </a:t>
            </a:r>
            <a:r>
              <a:rPr lang="en-US" dirty="0" err="1"/>
              <a:t>venerunt</a:t>
            </a:r>
            <a:r>
              <a:rPr lang="en-US" dirty="0"/>
              <a:t> </a:t>
            </a:r>
            <a:r>
              <a:rPr lang="en-US" dirty="0" err="1"/>
              <a:t>visitatum</a:t>
            </a:r>
            <a:r>
              <a:rPr lang="en-US" dirty="0"/>
              <a:t> </a:t>
            </a:r>
            <a:r>
              <a:rPr lang="en-US" dirty="0" err="1"/>
              <a:t>leonem</a:t>
            </a:r>
            <a:r>
              <a:rPr lang="en-US" dirty="0"/>
              <a:t> </a:t>
            </a:r>
            <a:r>
              <a:rPr lang="en-US" dirty="0" err="1"/>
              <a:t>regem</a:t>
            </a:r>
            <a:r>
              <a:rPr lang="en-US" dirty="0"/>
              <a:t>. Et quid </a:t>
            </a:r>
            <a:r>
              <a:rPr lang="en-US" dirty="0" err="1"/>
              <a:t>leo</a:t>
            </a:r>
            <a:r>
              <a:rPr lang="en-US" dirty="0"/>
              <a:t> rex </a:t>
            </a:r>
            <a:r>
              <a:rPr lang="en-US" dirty="0" err="1"/>
              <a:t>agebat</a:t>
            </a:r>
            <a:r>
              <a:rPr lang="en-US" dirty="0"/>
              <a:t>? Leo subito animalia </a:t>
            </a:r>
            <a:r>
              <a:rPr lang="en-US" dirty="0" err="1"/>
              <a:t>devoravit</a:t>
            </a:r>
            <a:r>
              <a:rPr lang="en-US" dirty="0"/>
              <a:t>! Olim vulpes </a:t>
            </a:r>
            <a:r>
              <a:rPr lang="en-US" dirty="0" err="1"/>
              <a:t>etiam</a:t>
            </a:r>
            <a:r>
              <a:rPr lang="en-US" dirty="0"/>
              <a:t> </a:t>
            </a:r>
            <a:r>
              <a:rPr lang="en-US" dirty="0" err="1"/>
              <a:t>venit</a:t>
            </a:r>
            <a:r>
              <a:rPr lang="en-US" dirty="0"/>
              <a:t> </a:t>
            </a:r>
            <a:r>
              <a:rPr lang="en-US" dirty="0" err="1"/>
              <a:t>visitatum</a:t>
            </a:r>
            <a:r>
              <a:rPr lang="en-US" dirty="0"/>
              <a:t> </a:t>
            </a:r>
            <a:r>
              <a:rPr lang="en-US" dirty="0" err="1"/>
              <a:t>leonem</a:t>
            </a:r>
            <a:r>
              <a:rPr lang="en-US" dirty="0"/>
              <a:t>, sed vulpes </a:t>
            </a:r>
            <a:r>
              <a:rPr lang="en-US" dirty="0" err="1"/>
              <a:t>cauta</a:t>
            </a:r>
            <a:r>
              <a:rPr lang="en-US" dirty="0"/>
              <a:t> </a:t>
            </a:r>
            <a:r>
              <a:rPr lang="en-US" dirty="0" err="1"/>
              <a:t>erat</a:t>
            </a:r>
            <a:r>
              <a:rPr lang="en-US" dirty="0"/>
              <a:t>. Vulpes in </a:t>
            </a:r>
            <a:r>
              <a:rPr lang="en-US" dirty="0" err="1"/>
              <a:t>speluncam</a:t>
            </a:r>
            <a:r>
              <a:rPr lang="en-US" dirty="0"/>
              <a:t> non </a:t>
            </a:r>
            <a:r>
              <a:rPr lang="en-US" dirty="0" err="1"/>
              <a:t>ivit</a:t>
            </a:r>
            <a:r>
              <a:rPr lang="en-US" dirty="0"/>
              <a:t>, sed vulpes ante </a:t>
            </a:r>
            <a:r>
              <a:rPr lang="en-US" dirty="0" err="1"/>
              <a:t>speluncam</a:t>
            </a:r>
            <a:r>
              <a:rPr lang="en-US" dirty="0"/>
              <a:t> </a:t>
            </a:r>
            <a:r>
              <a:rPr lang="en-US" dirty="0" err="1"/>
              <a:t>stabat</a:t>
            </a:r>
            <a:r>
              <a:rPr lang="en-US" dirty="0"/>
              <a:t>. Vulpes </a:t>
            </a:r>
            <a:r>
              <a:rPr lang="en-US" dirty="0" err="1"/>
              <a:t>salutavit</a:t>
            </a:r>
            <a:r>
              <a:rPr lang="en-US" dirty="0"/>
              <a:t> </a:t>
            </a:r>
            <a:r>
              <a:rPr lang="en-US" dirty="0" err="1"/>
              <a:t>regem</a:t>
            </a:r>
            <a:r>
              <a:rPr lang="en-US" dirty="0"/>
              <a:t>, “Salve, rex!” “Cur in </a:t>
            </a:r>
            <a:r>
              <a:rPr lang="en-US" dirty="0" err="1"/>
              <a:t>speluncam</a:t>
            </a:r>
            <a:r>
              <a:rPr lang="en-US" dirty="0"/>
              <a:t> </a:t>
            </a:r>
            <a:r>
              <a:rPr lang="en-US" dirty="0" err="1"/>
              <a:t>tu</a:t>
            </a:r>
            <a:r>
              <a:rPr lang="en-US" dirty="0"/>
              <a:t> non is?” </a:t>
            </a:r>
            <a:r>
              <a:rPr lang="en-US" dirty="0" err="1"/>
              <a:t>interrogavit</a:t>
            </a:r>
            <a:r>
              <a:rPr lang="en-US" dirty="0"/>
              <a:t> </a:t>
            </a:r>
            <a:r>
              <a:rPr lang="en-US" dirty="0" err="1"/>
              <a:t>leo</a:t>
            </a:r>
            <a:r>
              <a:rPr lang="en-US" dirty="0"/>
              <a:t>. Vulpes </a:t>
            </a:r>
            <a:r>
              <a:rPr lang="en-US" dirty="0" err="1"/>
              <a:t>respondit</a:t>
            </a:r>
            <a:r>
              <a:rPr lang="en-US" dirty="0"/>
              <a:t>, “</a:t>
            </a:r>
            <a:r>
              <a:rPr lang="en-US" dirty="0" err="1"/>
              <a:t>Quia</a:t>
            </a:r>
            <a:r>
              <a:rPr lang="en-US" dirty="0"/>
              <a:t> video </a:t>
            </a:r>
            <a:r>
              <a:rPr lang="en-US" dirty="0" err="1"/>
              <a:t>multa</a:t>
            </a:r>
            <a:r>
              <a:rPr lang="en-US" dirty="0"/>
              <a:t> </a:t>
            </a:r>
            <a:r>
              <a:rPr lang="en-US" dirty="0" err="1"/>
              <a:t>vestigia</a:t>
            </a:r>
            <a:r>
              <a:rPr lang="en-US" dirty="0"/>
              <a:t> </a:t>
            </a:r>
            <a:r>
              <a:rPr lang="en-US" dirty="0" err="1"/>
              <a:t>animalorum</a:t>
            </a:r>
            <a:r>
              <a:rPr lang="en-US" dirty="0"/>
              <a:t>, sed </a:t>
            </a:r>
            <a:r>
              <a:rPr lang="en-US" dirty="0" err="1"/>
              <a:t>nulla</a:t>
            </a:r>
            <a:r>
              <a:rPr lang="en-US" dirty="0"/>
              <a:t> </a:t>
            </a:r>
            <a:r>
              <a:rPr lang="en-US" dirty="0" err="1"/>
              <a:t>vestigia</a:t>
            </a:r>
            <a:r>
              <a:rPr lang="en-US" dirty="0"/>
              <a:t> </a:t>
            </a:r>
            <a:r>
              <a:rPr lang="en-US" dirty="0" err="1"/>
              <a:t>revenientium</a:t>
            </a:r>
            <a:r>
              <a:rPr lang="en-US" dirty="0"/>
              <a:t> </a:t>
            </a:r>
            <a:r>
              <a:rPr lang="en-US" dirty="0" err="1"/>
              <a:t>animalium</a:t>
            </a:r>
            <a:r>
              <a:rPr lang="en-US" dirty="0"/>
              <a:t> e </a:t>
            </a:r>
            <a:r>
              <a:rPr lang="en-US" dirty="0" err="1"/>
              <a:t>spelunca</a:t>
            </a:r>
            <a:r>
              <a:rPr lang="en-US" dirty="0"/>
              <a:t>.” </a:t>
            </a:r>
          </a:p>
        </p:txBody>
      </p:sp>
    </p:spTree>
    <p:extLst>
      <p:ext uri="{BB962C8B-B14F-4D97-AF65-F5344CB8AC3E}">
        <p14:creationId xmlns:p14="http://schemas.microsoft.com/office/powerpoint/2010/main" val="399454665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 name="Down Arrow 7">
            <a:extLst>
              <a:ext uri="{FF2B5EF4-FFF2-40B4-BE49-F238E27FC236}">
                <a16:creationId xmlns:a16="http://schemas.microsoft.com/office/drawing/2014/main" id="{D4771268-CB57-404A-9271-370EB28F609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800100" y="1491343"/>
            <a:ext cx="3333749" cy="3499103"/>
          </a:xfrm>
          <a:prstGeom prst="downArrow">
            <a:avLst>
              <a:gd name="adj1" fmla="val 100000"/>
              <a:gd name="adj2" fmla="val 15788"/>
            </a:avLst>
          </a:prstGeom>
          <a:solidFill>
            <a:srgbClr val="404040"/>
          </a:solidFill>
          <a:ln w="539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79E78619-9C78-497A-9A10-6F4A40D3E768}"/>
              </a:ext>
            </a:extLst>
          </p:cNvPr>
          <p:cNvSpPr>
            <a:spLocks noGrp="1"/>
          </p:cNvSpPr>
          <p:nvPr>
            <p:ph type="title"/>
          </p:nvPr>
        </p:nvSpPr>
        <p:spPr>
          <a:xfrm>
            <a:off x="633984" y="1967266"/>
            <a:ext cx="3280290" cy="2547257"/>
          </a:xfrm>
          <a:prstGeom prst="ellipse">
            <a:avLst/>
          </a:prstGeom>
          <a:noFill/>
        </p:spPr>
        <p:txBody>
          <a:bodyPr vert="horz" lIns="91440" tIns="45720" rIns="91440" bIns="45720" rtlCol="0" anchor="ctr">
            <a:normAutofit/>
          </a:bodyPr>
          <a:lstStyle/>
          <a:p>
            <a:pPr algn="ctr"/>
            <a:r>
              <a:rPr lang="en-US" sz="3600" kern="1200" dirty="0">
                <a:solidFill>
                  <a:srgbClr val="FFFFFF"/>
                </a:solidFill>
                <a:latin typeface="+mj-lt"/>
                <a:ea typeface="+mj-ea"/>
                <a:cs typeface="+mj-cs"/>
              </a:rPr>
              <a:t>Leo </a:t>
            </a:r>
            <a:r>
              <a:rPr lang="en-US" sz="3600" kern="1200" dirty="0" err="1">
                <a:solidFill>
                  <a:srgbClr val="FFFFFF"/>
                </a:solidFill>
                <a:latin typeface="+mj-lt"/>
                <a:ea typeface="+mj-ea"/>
                <a:cs typeface="+mj-cs"/>
              </a:rPr>
              <a:t>recubabat</a:t>
            </a:r>
            <a:r>
              <a:rPr lang="en-US" sz="3600" kern="1200" dirty="0">
                <a:solidFill>
                  <a:srgbClr val="FFFFFF"/>
                </a:solidFill>
                <a:latin typeface="+mj-lt"/>
                <a:ea typeface="+mj-ea"/>
                <a:cs typeface="+mj-cs"/>
              </a:rPr>
              <a:t>.</a:t>
            </a:r>
          </a:p>
        </p:txBody>
      </p:sp>
      <p:pic>
        <p:nvPicPr>
          <p:cNvPr id="7" name="Content Placeholder 6">
            <a:extLst>
              <a:ext uri="{FF2B5EF4-FFF2-40B4-BE49-F238E27FC236}">
                <a16:creationId xmlns:a16="http://schemas.microsoft.com/office/drawing/2014/main" id="{4065F7F7-4B84-4CA5-BE14-850E4E2AFB1D}"/>
              </a:ext>
            </a:extLst>
          </p:cNvPr>
          <p:cNvPicPr>
            <a:picLocks noGrp="1" noChangeAspect="1"/>
          </p:cNvPicPr>
          <p:nvPr>
            <p:ph idx="1"/>
          </p:nvPr>
        </p:nvPicPr>
        <p:blipFill>
          <a:blip r:embed="rId3"/>
          <a:stretch>
            <a:fillRect/>
          </a:stretch>
        </p:blipFill>
        <p:spPr>
          <a:xfrm>
            <a:off x="4777316" y="952881"/>
            <a:ext cx="6780700" cy="4949909"/>
          </a:xfrm>
          <a:prstGeom prst="rect">
            <a:avLst/>
          </a:prstGeom>
        </p:spPr>
      </p:pic>
    </p:spTree>
    <p:extLst>
      <p:ext uri="{BB962C8B-B14F-4D97-AF65-F5344CB8AC3E}">
        <p14:creationId xmlns:p14="http://schemas.microsoft.com/office/powerpoint/2010/main" val="22624640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218D42-B919-4E54-B855-A130D4DE0D15}"/>
              </a:ext>
            </a:extLst>
          </p:cNvPr>
          <p:cNvSpPr>
            <a:spLocks noGrp="1"/>
          </p:cNvSpPr>
          <p:nvPr>
            <p:ph type="title"/>
          </p:nvPr>
        </p:nvSpPr>
        <p:spPr/>
        <p:txBody>
          <a:bodyPr/>
          <a:lstStyle/>
          <a:p>
            <a:pPr algn="ctr"/>
            <a:r>
              <a:rPr lang="en-US" dirty="0"/>
              <a:t>Leones </a:t>
            </a:r>
            <a:r>
              <a:rPr lang="en-US" dirty="0" err="1"/>
              <a:t>stabant</a:t>
            </a:r>
            <a:r>
              <a:rPr lang="en-US" dirty="0"/>
              <a:t>.</a:t>
            </a:r>
          </a:p>
        </p:txBody>
      </p:sp>
      <p:pic>
        <p:nvPicPr>
          <p:cNvPr id="7" name="Content Placeholder 6">
            <a:extLst>
              <a:ext uri="{FF2B5EF4-FFF2-40B4-BE49-F238E27FC236}">
                <a16:creationId xmlns:a16="http://schemas.microsoft.com/office/drawing/2014/main" id="{2D0F2EF7-0824-40F9-89B6-1E18DB486B31}"/>
              </a:ext>
            </a:extLst>
          </p:cNvPr>
          <p:cNvPicPr>
            <a:picLocks noGrp="1" noChangeAspect="1"/>
          </p:cNvPicPr>
          <p:nvPr>
            <p:ph sz="half" idx="1"/>
          </p:nvPr>
        </p:nvPicPr>
        <p:blipFill>
          <a:blip r:embed="rId3"/>
          <a:stretch>
            <a:fillRect/>
          </a:stretch>
        </p:blipFill>
        <p:spPr>
          <a:xfrm>
            <a:off x="1892221" y="2169225"/>
            <a:ext cx="3073558" cy="3664138"/>
          </a:xfrm>
        </p:spPr>
      </p:pic>
      <p:pic>
        <p:nvPicPr>
          <p:cNvPr id="9" name="Content Placeholder 8">
            <a:extLst>
              <a:ext uri="{FF2B5EF4-FFF2-40B4-BE49-F238E27FC236}">
                <a16:creationId xmlns:a16="http://schemas.microsoft.com/office/drawing/2014/main" id="{F61AF23F-D517-4A7D-BC20-B6F0CE170369}"/>
              </a:ext>
            </a:extLst>
          </p:cNvPr>
          <p:cNvPicPr>
            <a:picLocks noGrp="1" noChangeAspect="1"/>
          </p:cNvPicPr>
          <p:nvPr>
            <p:ph sz="half" idx="2"/>
          </p:nvPr>
        </p:nvPicPr>
        <p:blipFill>
          <a:blip r:embed="rId4"/>
          <a:stretch>
            <a:fillRect/>
          </a:stretch>
        </p:blipFill>
        <p:spPr>
          <a:xfrm>
            <a:off x="7311950" y="1931087"/>
            <a:ext cx="2902099" cy="4140413"/>
          </a:xfrm>
        </p:spPr>
      </p:pic>
    </p:spTree>
    <p:extLst>
      <p:ext uri="{BB962C8B-B14F-4D97-AF65-F5344CB8AC3E}">
        <p14:creationId xmlns:p14="http://schemas.microsoft.com/office/powerpoint/2010/main" val="63707884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85E308-E77D-4958-9114-D433716A1129}"/>
              </a:ext>
            </a:extLst>
          </p:cNvPr>
          <p:cNvSpPr>
            <a:spLocks noGrp="1"/>
          </p:cNvSpPr>
          <p:nvPr>
            <p:ph type="title"/>
          </p:nvPr>
        </p:nvSpPr>
        <p:spPr/>
        <p:txBody>
          <a:bodyPr/>
          <a:lstStyle/>
          <a:p>
            <a:pPr algn="ctr"/>
            <a:r>
              <a:rPr lang="en-US" dirty="0"/>
              <a:t>Leones non </a:t>
            </a:r>
            <a:r>
              <a:rPr lang="en-US" dirty="0" err="1"/>
              <a:t>stabant</a:t>
            </a:r>
            <a:r>
              <a:rPr lang="en-US" dirty="0"/>
              <a:t>, sed </a:t>
            </a:r>
            <a:r>
              <a:rPr lang="en-US" dirty="0" err="1"/>
              <a:t>recubabant</a:t>
            </a:r>
            <a:r>
              <a:rPr lang="en-US" dirty="0"/>
              <a:t>.</a:t>
            </a:r>
          </a:p>
        </p:txBody>
      </p:sp>
      <p:pic>
        <p:nvPicPr>
          <p:cNvPr id="6" name="Content Placeholder 5">
            <a:extLst>
              <a:ext uri="{FF2B5EF4-FFF2-40B4-BE49-F238E27FC236}">
                <a16:creationId xmlns:a16="http://schemas.microsoft.com/office/drawing/2014/main" id="{8E46864F-CDB7-4E8E-BC23-62E2666F0544}"/>
              </a:ext>
            </a:extLst>
          </p:cNvPr>
          <p:cNvPicPr>
            <a:picLocks noGrp="1" noChangeAspect="1"/>
          </p:cNvPicPr>
          <p:nvPr>
            <p:ph sz="half" idx="1"/>
          </p:nvPr>
        </p:nvPicPr>
        <p:blipFill>
          <a:blip r:embed="rId3"/>
          <a:stretch>
            <a:fillRect/>
          </a:stretch>
        </p:blipFill>
        <p:spPr>
          <a:xfrm>
            <a:off x="1120656" y="2283530"/>
            <a:ext cx="4616687" cy="3435527"/>
          </a:xfrm>
        </p:spPr>
      </p:pic>
      <p:pic>
        <p:nvPicPr>
          <p:cNvPr id="8" name="Content Placeholder 7">
            <a:extLst>
              <a:ext uri="{FF2B5EF4-FFF2-40B4-BE49-F238E27FC236}">
                <a16:creationId xmlns:a16="http://schemas.microsoft.com/office/drawing/2014/main" id="{263D9E7F-4001-499E-A484-B8E219794F65}"/>
              </a:ext>
            </a:extLst>
          </p:cNvPr>
          <p:cNvPicPr>
            <a:picLocks noGrp="1" noChangeAspect="1"/>
          </p:cNvPicPr>
          <p:nvPr>
            <p:ph sz="half" idx="2"/>
          </p:nvPr>
        </p:nvPicPr>
        <p:blipFill>
          <a:blip r:embed="rId4"/>
          <a:stretch>
            <a:fillRect/>
          </a:stretch>
        </p:blipFill>
        <p:spPr>
          <a:xfrm>
            <a:off x="6435605" y="1953313"/>
            <a:ext cx="4654789" cy="4095961"/>
          </a:xfrm>
        </p:spPr>
      </p:pic>
    </p:spTree>
    <p:extLst>
      <p:ext uri="{BB962C8B-B14F-4D97-AF65-F5344CB8AC3E}">
        <p14:creationId xmlns:p14="http://schemas.microsoft.com/office/powerpoint/2010/main" val="196369216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5" name="Rectangle 14">
            <a:extLst>
              <a:ext uri="{FF2B5EF4-FFF2-40B4-BE49-F238E27FC236}">
                <a16:creationId xmlns:a16="http://schemas.microsoft.com/office/drawing/2014/main" id="{1500B4A4-B1F1-41EA-886A-B8A210DBCA3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5E55A99C-0BDC-4DBE-8E40-9FA66F629FA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891540"/>
            <a:ext cx="722376" cy="5071110"/>
          </a:xfrm>
          <a:prstGeom prst="rect">
            <a:avLst/>
          </a:prstGeom>
          <a:solidFill>
            <a:srgbClr val="4C52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Content Placeholder 9">
            <a:extLst>
              <a:ext uri="{FF2B5EF4-FFF2-40B4-BE49-F238E27FC236}">
                <a16:creationId xmlns:a16="http://schemas.microsoft.com/office/drawing/2014/main" id="{E4D4E84E-4A49-4168-AA48-1855703E0FFF}"/>
              </a:ext>
            </a:extLst>
          </p:cNvPr>
          <p:cNvPicPr>
            <a:picLocks noGrp="1" noChangeAspect="1"/>
          </p:cNvPicPr>
          <p:nvPr>
            <p:ph idx="1"/>
          </p:nvPr>
        </p:nvPicPr>
        <p:blipFill>
          <a:blip r:embed="rId3"/>
          <a:stretch>
            <a:fillRect/>
          </a:stretch>
        </p:blipFill>
        <p:spPr>
          <a:xfrm>
            <a:off x="3876202" y="891540"/>
            <a:ext cx="4490045" cy="5071110"/>
          </a:xfrm>
          <a:prstGeom prst="rect">
            <a:avLst/>
          </a:prstGeom>
        </p:spPr>
      </p:pic>
    </p:spTree>
    <p:extLst>
      <p:ext uri="{BB962C8B-B14F-4D97-AF65-F5344CB8AC3E}">
        <p14:creationId xmlns:p14="http://schemas.microsoft.com/office/powerpoint/2010/main" val="116672147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D723B0-68BF-4600-8DCC-D5D74931F1B5}"/>
              </a:ext>
            </a:extLst>
          </p:cNvPr>
          <p:cNvSpPr>
            <a:spLocks noGrp="1"/>
          </p:cNvSpPr>
          <p:nvPr>
            <p:ph type="title"/>
          </p:nvPr>
        </p:nvSpPr>
        <p:spPr/>
        <p:txBody>
          <a:bodyPr/>
          <a:lstStyle/>
          <a:p>
            <a:pPr algn="ctr"/>
            <a:r>
              <a:rPr lang="en-US" dirty="0"/>
              <a:t>Vulpes </a:t>
            </a:r>
            <a:r>
              <a:rPr lang="en-US" dirty="0" err="1"/>
              <a:t>stabat</a:t>
            </a:r>
            <a:r>
              <a:rPr lang="en-US" dirty="0"/>
              <a:t>.</a:t>
            </a:r>
          </a:p>
        </p:txBody>
      </p:sp>
      <p:pic>
        <p:nvPicPr>
          <p:cNvPr id="5" name="Content Placeholder 4">
            <a:extLst>
              <a:ext uri="{FF2B5EF4-FFF2-40B4-BE49-F238E27FC236}">
                <a16:creationId xmlns:a16="http://schemas.microsoft.com/office/drawing/2014/main" id="{23588257-F4A7-41CE-A315-09366AD5402D}"/>
              </a:ext>
            </a:extLst>
          </p:cNvPr>
          <p:cNvPicPr>
            <a:picLocks noGrp="1" noChangeAspect="1"/>
          </p:cNvPicPr>
          <p:nvPr>
            <p:ph idx="1"/>
          </p:nvPr>
        </p:nvPicPr>
        <p:blipFill>
          <a:blip r:embed="rId3"/>
          <a:stretch>
            <a:fillRect/>
          </a:stretch>
        </p:blipFill>
        <p:spPr>
          <a:xfrm>
            <a:off x="3505067" y="2159699"/>
            <a:ext cx="5181866" cy="3683189"/>
          </a:xfrm>
        </p:spPr>
      </p:pic>
    </p:spTree>
    <p:extLst>
      <p:ext uri="{BB962C8B-B14F-4D97-AF65-F5344CB8AC3E}">
        <p14:creationId xmlns:p14="http://schemas.microsoft.com/office/powerpoint/2010/main" val="376307150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146" name="Picture 2" descr="brown fox on ground">
            <a:extLst>
              <a:ext uri="{FF2B5EF4-FFF2-40B4-BE49-F238E27FC236}">
                <a16:creationId xmlns:a16="http://schemas.microsoft.com/office/drawing/2014/main" id="{434E1D57-0A4F-47D7-A588-65B89D153DF9}"/>
              </a:ext>
            </a:extLst>
          </p:cNvPr>
          <p:cNvPicPr>
            <a:picLocks noGrp="1" noChangeAspect="1" noChangeArrowheads="1"/>
          </p:cNvPicPr>
          <p:nvPr>
            <p:ph idx="1"/>
          </p:nvPr>
        </p:nvPicPr>
        <p:blipFill rotWithShape="1">
          <a:blip r:embed="rId3">
            <a:extLst>
              <a:ext uri="{28A0092B-C50C-407E-A947-70E740481C1C}">
                <a14:useLocalDpi xmlns:a14="http://schemas.microsoft.com/office/drawing/2010/main" val="0"/>
              </a:ext>
            </a:extLst>
          </a:blip>
          <a:srcRect t="6155" b="11124"/>
          <a:stretch/>
        </p:blipFill>
        <p:spPr bwMode="auto">
          <a:xfrm>
            <a:off x="20" y="10"/>
            <a:ext cx="12191980" cy="6857990"/>
          </a:xfrm>
          <a:prstGeom prst="rect">
            <a:avLst/>
          </a:prstGeom>
          <a:noFill/>
          <a:extLst>
            <a:ext uri="{909E8E84-426E-40DD-AFC4-6F175D3DCCD1}">
              <a14:hiddenFill xmlns:a14="http://schemas.microsoft.com/office/drawing/2010/main">
                <a:solidFill>
                  <a:srgbClr val="FFFFFF"/>
                </a:solidFill>
              </a14:hiddenFill>
            </a:ext>
          </a:extLst>
        </p:spPr>
      </p:pic>
      <p:sp>
        <p:nvSpPr>
          <p:cNvPr id="71" name="Rectangle 70">
            <a:extLst>
              <a:ext uri="{FF2B5EF4-FFF2-40B4-BE49-F238E27FC236}">
                <a16:creationId xmlns:a16="http://schemas.microsoft.com/office/drawing/2014/main" id="{37C89E4B-3C9F-44B9-8B86-D9E3D112D8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5320142"/>
            <a:ext cx="12192000" cy="736551"/>
          </a:xfrm>
          <a:prstGeom prst="rect">
            <a:avLst/>
          </a:prstGeom>
          <a:solidFill>
            <a:schemeClr val="bg1">
              <a:alpha val="9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3AB3C440-2448-4E32-83AB-419078A4DC2B}"/>
              </a:ext>
            </a:extLst>
          </p:cNvPr>
          <p:cNvSpPr>
            <a:spLocks noGrp="1"/>
          </p:cNvSpPr>
          <p:nvPr>
            <p:ph type="title"/>
          </p:nvPr>
        </p:nvSpPr>
        <p:spPr>
          <a:xfrm>
            <a:off x="523875" y="5317240"/>
            <a:ext cx="11210925" cy="744836"/>
          </a:xfrm>
        </p:spPr>
        <p:txBody>
          <a:bodyPr vert="horz" lIns="91440" tIns="45720" rIns="91440" bIns="45720" rtlCol="0" anchor="ctr">
            <a:normAutofit/>
          </a:bodyPr>
          <a:lstStyle/>
          <a:p>
            <a:pPr algn="ctr"/>
            <a:r>
              <a:rPr lang="en-US" sz="3600" dirty="0">
                <a:solidFill>
                  <a:schemeClr val="tx1">
                    <a:lumMod val="85000"/>
                    <a:lumOff val="15000"/>
                  </a:schemeClr>
                </a:solidFill>
              </a:rPr>
              <a:t>Vulpes </a:t>
            </a:r>
            <a:r>
              <a:rPr lang="en-US" sz="3600" dirty="0" err="1">
                <a:solidFill>
                  <a:schemeClr val="tx1">
                    <a:lumMod val="85000"/>
                    <a:lumOff val="15000"/>
                  </a:schemeClr>
                </a:solidFill>
              </a:rPr>
              <a:t>recubabat</a:t>
            </a:r>
            <a:r>
              <a:rPr lang="en-US" sz="3600" dirty="0">
                <a:solidFill>
                  <a:schemeClr val="tx1">
                    <a:lumMod val="85000"/>
                    <a:lumOff val="15000"/>
                  </a:schemeClr>
                </a:solidFill>
              </a:rPr>
              <a:t>.</a:t>
            </a:r>
          </a:p>
        </p:txBody>
      </p:sp>
      <p:cxnSp>
        <p:nvCxnSpPr>
          <p:cNvPr id="73" name="Straight Connector 72">
            <a:extLst>
              <a:ext uri="{FF2B5EF4-FFF2-40B4-BE49-F238E27FC236}">
                <a16:creationId xmlns:a16="http://schemas.microsoft.com/office/drawing/2014/main" id="{AA2EAA10-076F-46BD-8F0F-B9A2FB77A85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5241983"/>
            <a:ext cx="12192000" cy="0"/>
          </a:xfrm>
          <a:prstGeom prst="line">
            <a:avLst/>
          </a:prstGeom>
          <a:ln w="41275">
            <a:solidFill>
              <a:schemeClr val="bg1">
                <a:alpha val="90000"/>
              </a:schemeClr>
            </a:solidFill>
          </a:ln>
        </p:spPr>
        <p:style>
          <a:lnRef idx="1">
            <a:schemeClr val="accent1"/>
          </a:lnRef>
          <a:fillRef idx="0">
            <a:schemeClr val="accent1"/>
          </a:fillRef>
          <a:effectRef idx="0">
            <a:schemeClr val="accent1"/>
          </a:effectRef>
          <a:fontRef idx="minor">
            <a:schemeClr val="tx1"/>
          </a:fontRef>
        </p:style>
      </p:cxnSp>
      <p:cxnSp>
        <p:nvCxnSpPr>
          <p:cNvPr id="75" name="Straight Connector 74">
            <a:extLst>
              <a:ext uri="{FF2B5EF4-FFF2-40B4-BE49-F238E27FC236}">
                <a16:creationId xmlns:a16="http://schemas.microsoft.com/office/drawing/2014/main" id="{D891E407-403B-4764-86C9-33A56D3BCAA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6134852"/>
            <a:ext cx="12192000" cy="0"/>
          </a:xfrm>
          <a:prstGeom prst="line">
            <a:avLst/>
          </a:prstGeom>
          <a:ln w="41275">
            <a:solidFill>
              <a:schemeClr val="bg1">
                <a:alpha val="9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1463672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B3C440-2448-4E32-83AB-419078A4DC2B}"/>
              </a:ext>
            </a:extLst>
          </p:cNvPr>
          <p:cNvSpPr>
            <a:spLocks noGrp="1"/>
          </p:cNvSpPr>
          <p:nvPr>
            <p:ph type="title"/>
          </p:nvPr>
        </p:nvSpPr>
        <p:spPr/>
        <p:txBody>
          <a:bodyPr/>
          <a:lstStyle/>
          <a:p>
            <a:pPr algn="ctr"/>
            <a:r>
              <a:rPr lang="en-US" dirty="0"/>
              <a:t>Vulpes non </a:t>
            </a:r>
            <a:r>
              <a:rPr lang="en-US" dirty="0" err="1"/>
              <a:t>stabant</a:t>
            </a:r>
            <a:r>
              <a:rPr lang="en-US" dirty="0"/>
              <a:t>.</a:t>
            </a:r>
          </a:p>
        </p:txBody>
      </p:sp>
      <p:pic>
        <p:nvPicPr>
          <p:cNvPr id="11" name="Content Placeholder 10">
            <a:extLst>
              <a:ext uri="{FF2B5EF4-FFF2-40B4-BE49-F238E27FC236}">
                <a16:creationId xmlns:a16="http://schemas.microsoft.com/office/drawing/2014/main" id="{E0DEFE61-184B-429C-8375-BBD1555C8E37}"/>
              </a:ext>
            </a:extLst>
          </p:cNvPr>
          <p:cNvPicPr>
            <a:picLocks noGrp="1" noChangeAspect="1"/>
          </p:cNvPicPr>
          <p:nvPr>
            <p:ph idx="1"/>
          </p:nvPr>
        </p:nvPicPr>
        <p:blipFill>
          <a:blip r:embed="rId3"/>
          <a:stretch>
            <a:fillRect/>
          </a:stretch>
        </p:blipFill>
        <p:spPr>
          <a:xfrm>
            <a:off x="2660583" y="2076860"/>
            <a:ext cx="6870834" cy="3326489"/>
          </a:xfrm>
        </p:spPr>
      </p:pic>
    </p:spTree>
    <p:extLst>
      <p:ext uri="{BB962C8B-B14F-4D97-AF65-F5344CB8AC3E}">
        <p14:creationId xmlns:p14="http://schemas.microsoft.com/office/powerpoint/2010/main" val="274154470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501</TotalTime>
  <Words>974</Words>
  <Application>Microsoft Office PowerPoint</Application>
  <PresentationFormat>Widescreen</PresentationFormat>
  <Paragraphs>107</Paragraphs>
  <Slides>27</Slides>
  <Notes>25</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27</vt:i4>
      </vt:variant>
    </vt:vector>
  </HeadingPairs>
  <TitlesOfParts>
    <vt:vector size="31" baseType="lpstr">
      <vt:lpstr>Arial</vt:lpstr>
      <vt:lpstr>Calibri</vt:lpstr>
      <vt:lpstr>Calibri Light</vt:lpstr>
      <vt:lpstr>Office Theme</vt:lpstr>
      <vt:lpstr>Leo Senex et Vulpes</vt:lpstr>
      <vt:lpstr>Leo stabat.</vt:lpstr>
      <vt:lpstr>Leo recubabat.</vt:lpstr>
      <vt:lpstr>Leones stabant.</vt:lpstr>
      <vt:lpstr>Leones non stabant, sed recubabant.</vt:lpstr>
      <vt:lpstr>PowerPoint Presentation</vt:lpstr>
      <vt:lpstr>Vulpes stabat.</vt:lpstr>
      <vt:lpstr>Vulpes recubabat.</vt:lpstr>
      <vt:lpstr>Vulpes non stabant.</vt:lpstr>
      <vt:lpstr>Vulpes stabant.</vt:lpstr>
      <vt:lpstr>PowerPoint Presentation</vt:lpstr>
      <vt:lpstr>Spelunca</vt:lpstr>
      <vt:lpstr>Spelunca</vt:lpstr>
      <vt:lpstr>Vestigium</vt:lpstr>
      <vt:lpstr>Vestigia</vt:lpstr>
      <vt:lpstr>PowerPoint Presentation</vt:lpstr>
      <vt:lpstr>Leo senex erat.</vt:lpstr>
      <vt:lpstr>Leo in spelunca recubabat.</vt:lpstr>
      <vt:lpstr>Aegrum simulabat (sed aeger non erat).</vt:lpstr>
      <vt:lpstr>Omnia animalia venerunt visitatum leonem regem.</vt:lpstr>
      <vt:lpstr>Leo subito animalia devoravit!</vt:lpstr>
      <vt:lpstr>Olim vulpes etiam venit visitatum leonem.</vt:lpstr>
      <vt:lpstr>Vulpes in speluncam non ivit, sed vulpes ante speluncam stabat.</vt:lpstr>
      <vt:lpstr>Vulpes salutavit regem, “Salve, rex!” </vt:lpstr>
      <vt:lpstr>“Cur in speluncam tu non is?” interrogavit leo.</vt:lpstr>
      <vt:lpstr>Vulpes respondit, “Quia video multa vestigia animalorum, sed nulla vestigia revenientium animalium e spelunca.” </vt:lpstr>
      <vt:lpstr>Leo senex erat. Leo in spelunca recubabat, et aegrum simulabat (sed aeger non erat). Omnia animalia venerunt visitatum leonem regem. Et quid leo rex agebat? Leo subito animalia devoravit! Olim vulpes etiam venit visitatum leonem, sed vulpes cauta erat. Vulpes in speluncam non ivit, sed vulpes ante speluncam stabat. Vulpes salutavit regem, “Salve, rex!” “Cur in speluncam tu non is?” interrogavit leo. Vulpes respondit, “Quia video multa vestigia animalorum, sed nulla vestigia revenientium animalium e spelunca.”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Leo Senex et Vulpes</dc:title>
  <dc:creator>Rachel Cunning</dc:creator>
  <cp:lastModifiedBy>Rachel Cunning</cp:lastModifiedBy>
  <cp:revision>1</cp:revision>
  <dcterms:created xsi:type="dcterms:W3CDTF">2022-01-12T13:31:21Z</dcterms:created>
  <dcterms:modified xsi:type="dcterms:W3CDTF">2022-01-12T21:53:11Z</dcterms:modified>
</cp:coreProperties>
</file>